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F53C0F-A314-4C4B-92EF-31878B852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760884-A50F-9F4D-BBBF-58CD06758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84AA6C-F687-3840-9C33-6C7B053DD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DC30-01CC-2B47-A852-53ADFB7E959B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62D4CF-C530-A447-9992-DCFD17CA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5303C4-D44A-3243-A471-FC685F253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400B-4CAA-3D46-A2C8-A1D4791261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111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AFEA78-3543-F54F-AE76-64E48963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3CDE789-3ECC-2C46-9989-9BA669B87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7DAC3B-5398-E344-BBE4-1EFE3486A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DC30-01CC-2B47-A852-53ADFB7E959B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01DE46-C5BC-484B-91F0-6120036D5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E96DF5-ECA8-D141-88B3-147FEA324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400B-4CAA-3D46-A2C8-A1D4791261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5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1621A0-705A-6046-A6C8-57B87CE581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96FDF04-2CA3-B34B-A5D1-5F029A88A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516254-E4B1-404D-8AE1-4D2F48EE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DC30-01CC-2B47-A852-53ADFB7E959B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E8DC3A-C350-4C47-AC68-852E24D29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23694D-DB58-F548-8716-ED164CB4D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400B-4CAA-3D46-A2C8-A1D4791261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0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632A47-E5D9-9D4C-8469-FFFC4CCF9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AF1863-8F86-AB47-B4B4-DA23BDDC9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FAEEBC-03FF-6344-B9DD-9DED53E6C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DC30-01CC-2B47-A852-53ADFB7E959B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434F0B-09C8-A040-B1C9-2E4D2589F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85CEF1-C537-2444-A401-4F5BF59E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400B-4CAA-3D46-A2C8-A1D4791261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2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4E6DF1-DDDF-4749-A473-86C220FA0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AA8EA8-7681-4342-9196-5A4F34823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10A11C-5C7E-A741-A035-63C5853D0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DC30-01CC-2B47-A852-53ADFB7E959B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1666E8-4484-5545-B1D8-F683EC7C0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09A9B4-7045-914F-A5B5-665F9A49A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400B-4CAA-3D46-A2C8-A1D4791261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89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A6174F-1514-6E47-9D02-4EF573652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6D4A55-BA73-ED48-80DA-C37AE9BF5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32AED82-7B3D-9346-903C-1423A82AD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D30638-E554-1D4E-AE0C-12FA2F567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DC30-01CC-2B47-A852-53ADFB7E959B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30899B-9759-5948-B49D-6B90FB573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81A2D6-FF23-EF40-A0B1-D0E7B12EF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400B-4CAA-3D46-A2C8-A1D4791261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65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E84C57-7B1E-A944-BFE4-A5B399DEF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506AD2-5EEE-8748-8EF3-6BAFD2F40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AEEEBC0-E2C4-0B49-BDD1-507F7B048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1ED8E65-455B-D642-B16D-06121830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0413982-C5DA-4949-A2E0-1F17497405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3B08745-4A8E-8D44-91CB-0E6BAE0BE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DC30-01CC-2B47-A852-53ADFB7E959B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2DF64AA-29AA-B143-BC89-DE9077304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505E342-4531-BA4E-AFFA-530849814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400B-4CAA-3D46-A2C8-A1D4791261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02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0684F4-B005-6E4C-B06B-408AD61A4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143EEE9-1E55-A74A-8AB4-BA5E0B567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DC30-01CC-2B47-A852-53ADFB7E959B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AC2768E-D322-6447-AF85-185AF595D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98F48F-565C-C547-BB45-FA2C5E8F9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400B-4CAA-3D46-A2C8-A1D4791261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96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73BF694-37F6-B54C-8038-1BB79EAB4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DC30-01CC-2B47-A852-53ADFB7E959B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419E64C-EDA2-5B46-92CA-001C9DDB1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5497A2-3672-FF49-BEA2-7027EF99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400B-4CAA-3D46-A2C8-A1D4791261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02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905D3C-A180-DC48-A63D-B4F5DD682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7699DB-8AD7-E94E-B148-A7D5AEFAC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AB87DC-6BC5-9144-BA2C-B520FA046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B742050-FDB8-5B47-9413-0E8339A23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DC30-01CC-2B47-A852-53ADFB7E959B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6043C4-AF70-2B4E-930B-1A97AE80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18B18DA-BBF1-E44F-8119-14942C6DE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400B-4CAA-3D46-A2C8-A1D4791261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798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63576E-EEA3-8E49-96EF-261B79B8A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937669E-CA51-284F-A39A-068964E6B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831515F-C41C-C94C-8D0F-55B1DCA6F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C5A8175-2B4B-F74C-A81A-1B7FE3613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DC30-01CC-2B47-A852-53ADFB7E959B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DE67C0-2238-9944-9E5A-0E738898E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592DF7-1C38-9D48-B929-5FCD31992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400B-4CAA-3D46-A2C8-A1D4791261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907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3EAE6DC-1144-E24E-B53D-019C8D99C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286A38-1C26-6045-8072-9DC3E62E4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8D832F-87F1-1B42-83D2-50EDB7236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0DC30-01CC-2B47-A852-53ADFB7E959B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8BA641-64DC-DE45-A8DB-7186C7418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002640-0B85-D64D-A5DF-41AE82B29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F400B-4CAA-3D46-A2C8-A1D4791261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52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Colomba_pasquale" TargetMode="External"/><Relationship Id="rId7" Type="http://schemas.openxmlformats.org/officeDocument/2006/relationships/hyperlink" Target="https://images.app.goo.gl/Rc16YS5dVc17aC5b8" TargetMode="External"/><Relationship Id="rId2" Type="http://schemas.openxmlformats.org/officeDocument/2006/relationships/hyperlink" Target="https://de.wikipedia.org/wiki/Oster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ages.app.goo.gl/KQjznydeBwAivbVp7" TargetMode="External"/><Relationship Id="rId5" Type="http://schemas.openxmlformats.org/officeDocument/2006/relationships/hyperlink" Target="https://images.app.goo.gl/ZqjBPkbCabythrr3A" TargetMode="External"/><Relationship Id="rId4" Type="http://schemas.openxmlformats.org/officeDocument/2006/relationships/hyperlink" Target="https://images.app.goo.gl/HJH8eo5Q3wFFjuys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46FF9E-26CB-004E-AFA7-DFF9DA660A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de-DE" sz="4000">
                <a:solidFill>
                  <a:schemeClr val="tx2"/>
                </a:solidFill>
              </a:rPr>
              <a:t>La pasqua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CC92B8-19BB-854D-B800-D5A09C274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de-DE" sz="2000">
                <a:solidFill>
                  <a:schemeClr val="tx2"/>
                </a:solidFill>
              </a:rPr>
              <a:t>Ostern in Italien</a:t>
            </a:r>
          </a:p>
        </p:txBody>
      </p:sp>
      <p:pic>
        <p:nvPicPr>
          <p:cNvPr id="7" name="Graphic 6" descr="Hase">
            <a:extLst>
              <a:ext uri="{FF2B5EF4-FFF2-40B4-BE49-F238E27FC236}">
                <a16:creationId xmlns:a16="http://schemas.microsoft.com/office/drawing/2014/main" id="{3DE915B2-72BC-50F9-6F07-3B5B514A4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77876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3CF4D75-782A-CC4F-8857-1B84420B6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248" y="1481328"/>
            <a:ext cx="2926080" cy="24688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 err="1"/>
              <a:t>Mangiare</a:t>
            </a:r>
            <a:endParaRPr lang="en-US" sz="4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CB356F-D87E-EF44-BBC9-893E5029A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2248" y="4078224"/>
            <a:ext cx="2926080" cy="130759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La </a:t>
            </a:r>
            <a:r>
              <a:rPr lang="en-US" sz="2000" dirty="0" err="1"/>
              <a:t>Colomba</a:t>
            </a:r>
            <a:r>
              <a:rPr lang="en-US" sz="2000" dirty="0"/>
              <a:t> </a:t>
            </a:r>
            <a:r>
              <a:rPr lang="en-US" sz="2000" dirty="0" err="1"/>
              <a:t>pasquale</a:t>
            </a:r>
            <a:endParaRPr lang="en-US" sz="2000" dirty="0"/>
          </a:p>
        </p:txBody>
      </p:sp>
      <p:sp>
        <p:nvSpPr>
          <p:cNvPr id="33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A310069-54A3-6D45-A46C-8E9950D986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28"/>
          <a:stretch/>
        </p:blipFill>
        <p:spPr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44658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4DC579-34E0-0349-894D-9B1846D91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248" y="1481328"/>
            <a:ext cx="2926080" cy="24688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 err="1"/>
              <a:t>Mangiare</a:t>
            </a:r>
            <a:endParaRPr lang="en-US" sz="4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E9C893-3544-334D-A040-EC137503E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2248" y="4078224"/>
            <a:ext cx="2926080" cy="130759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/>
              <a:t>Il coniglietto di cioccolato</a:t>
            </a:r>
          </a:p>
        </p:txBody>
      </p:sp>
      <p:sp>
        <p:nvSpPr>
          <p:cNvPr id="33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93E0121-0475-194B-B198-09D3925875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099" r="1" b="1"/>
          <a:stretch/>
        </p:blipFill>
        <p:spPr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51130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DA7A802-7413-0341-8309-DACF0C18F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248" y="1481328"/>
            <a:ext cx="2926080" cy="24688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z="4000" dirty="0" err="1"/>
              <a:t>Tradizione</a:t>
            </a:r>
            <a:endParaRPr lang="en-US" sz="4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11B096-7C1C-C64A-B7DA-BDA79E512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2248" y="4078224"/>
            <a:ext cx="2926080" cy="130759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Dopo la </a:t>
            </a:r>
            <a:r>
              <a:rPr lang="en-US" sz="2000" dirty="0" err="1"/>
              <a:t>cerca</a:t>
            </a:r>
            <a:r>
              <a:rPr lang="en-US" sz="2000" dirty="0"/>
              <a:t> di </a:t>
            </a:r>
            <a:r>
              <a:rPr lang="en-US" sz="2000" dirty="0" err="1"/>
              <a:t>uova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 </a:t>
            </a:r>
            <a:r>
              <a:rPr lang="en-US" sz="2000" dirty="0" err="1"/>
              <a:t>può</a:t>
            </a:r>
            <a:r>
              <a:rPr lang="en-US" sz="2000" dirty="0"/>
              <a:t> </a:t>
            </a:r>
            <a:r>
              <a:rPr lang="en-US" sz="2000" dirty="0" err="1"/>
              <a:t>mangiare</a:t>
            </a:r>
            <a:r>
              <a:rPr lang="en-US" sz="2000" dirty="0"/>
              <a:t> </a:t>
            </a:r>
            <a:r>
              <a:rPr lang="en-US" sz="2000" dirty="0" err="1"/>
              <a:t>gli</a:t>
            </a:r>
            <a:r>
              <a:rPr lang="en-US" sz="2000" dirty="0"/>
              <a:t> </a:t>
            </a:r>
            <a:r>
              <a:rPr lang="en-US" sz="2000" dirty="0" err="1"/>
              <a:t>uova</a:t>
            </a:r>
            <a:r>
              <a:rPr lang="en-US" sz="2000" dirty="0"/>
              <a:t> di </a:t>
            </a:r>
            <a:r>
              <a:rPr lang="en-US" sz="2000" dirty="0" err="1"/>
              <a:t>cioccolato</a:t>
            </a:r>
            <a:endParaRPr lang="en-US" sz="2000" dirty="0"/>
          </a:p>
        </p:txBody>
      </p:sp>
      <p:sp>
        <p:nvSpPr>
          <p:cNvPr id="33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73DC5D1-5CB5-544F-AB7E-0536FA3789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910" r="-1" b="-1"/>
          <a:stretch/>
        </p:blipFill>
        <p:spPr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0062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BEB5AC-6542-A248-A6EF-383B92ACA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248" y="1481328"/>
            <a:ext cx="2926080" cy="24688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Tradizione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BDBE46-A463-9B43-8746-D9C605668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2248" y="4078224"/>
            <a:ext cx="2926080" cy="130759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Il </a:t>
            </a:r>
            <a:r>
              <a:rPr lang="en-US" sz="2000" dirty="0" err="1"/>
              <a:t>coniglietto</a:t>
            </a:r>
            <a:r>
              <a:rPr lang="en-US" sz="2000" dirty="0"/>
              <a:t> </a:t>
            </a:r>
            <a:r>
              <a:rPr lang="en-US" sz="2000" dirty="0" err="1"/>
              <a:t>pasquale</a:t>
            </a:r>
            <a:endParaRPr lang="en-US" sz="2000" dirty="0"/>
          </a:p>
        </p:txBody>
      </p:sp>
      <p:sp>
        <p:nvSpPr>
          <p:cNvPr id="36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30AA19A-84C6-1C40-8B3C-B8FD5BE32C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28"/>
          <a:stretch/>
        </p:blipFill>
        <p:spPr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8819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2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F141280-D51F-1142-B220-0B37BF6F6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640080"/>
            <a:ext cx="6251110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Tradizione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AC3FAB-62F9-D449-B46D-A455C1D1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0" y="4636008"/>
            <a:ext cx="6251111" cy="157276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dirty="0"/>
              <a:t>La  </a:t>
            </a:r>
            <a:r>
              <a:rPr lang="en-US" sz="2400" dirty="0" err="1"/>
              <a:t>croce</a:t>
            </a:r>
            <a:r>
              <a:rPr lang="en-US" sz="2400" dirty="0"/>
              <a:t> </a:t>
            </a:r>
            <a:r>
              <a:rPr lang="en-US" sz="2400" dirty="0" err="1"/>
              <a:t>sta</a:t>
            </a:r>
            <a:r>
              <a:rPr lang="en-US" sz="2400" dirty="0"/>
              <a:t> per la </a:t>
            </a:r>
            <a:r>
              <a:rPr lang="en-US" sz="2400" dirty="0" err="1"/>
              <a:t>rinascità</a:t>
            </a:r>
            <a:r>
              <a:rPr lang="en-US" sz="2400" dirty="0"/>
              <a:t> di </a:t>
            </a:r>
            <a:r>
              <a:rPr lang="en-US" sz="2400" dirty="0" err="1"/>
              <a:t>Gesù</a:t>
            </a:r>
            <a:r>
              <a:rPr lang="en-US" sz="2400" dirty="0"/>
              <a:t> dopo la </a:t>
            </a:r>
            <a:r>
              <a:rPr lang="en-US" sz="2400" dirty="0" err="1"/>
              <a:t>crocifissione</a:t>
            </a:r>
            <a:endParaRPr lang="en-US" sz="240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029A399-F9E1-6B4E-B252-C88E756DC8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7" r="617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51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1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BE0C8127-7FE8-A540-BCDC-AC86E9CFB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L‘attività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D7F3A2-92D6-CD44-B399-C983B3EB9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de-DE" sz="2400" dirty="0"/>
              <a:t>Il pick-nick</a:t>
            </a:r>
          </a:p>
          <a:p>
            <a:r>
              <a:rPr lang="de-DE" sz="2400" dirty="0" err="1"/>
              <a:t>Cerca</a:t>
            </a:r>
            <a:r>
              <a:rPr lang="de-DE" sz="2400" dirty="0"/>
              <a:t> di </a:t>
            </a:r>
            <a:r>
              <a:rPr lang="de-DE" sz="2400" dirty="0" err="1"/>
              <a:t>uova</a:t>
            </a:r>
            <a:endParaRPr lang="de-DE" sz="2400" dirty="0"/>
          </a:p>
          <a:p>
            <a:r>
              <a:rPr lang="de-DE" sz="2400" dirty="0" err="1"/>
              <a:t>Festa</a:t>
            </a:r>
            <a:r>
              <a:rPr lang="de-DE" sz="2400" dirty="0"/>
              <a:t> </a:t>
            </a:r>
            <a:r>
              <a:rPr lang="de-DE" sz="2400" dirty="0" err="1"/>
              <a:t>populare</a:t>
            </a:r>
            <a:endParaRPr lang="de-DE" sz="2400" dirty="0"/>
          </a:p>
          <a:p>
            <a:r>
              <a:rPr lang="de-DE" sz="2400" dirty="0" err="1"/>
              <a:t>Buon</a:t>
            </a:r>
            <a:r>
              <a:rPr lang="de-DE" sz="2400" dirty="0"/>
              <a:t> </a:t>
            </a:r>
            <a:r>
              <a:rPr lang="de-DE" sz="2400" dirty="0" err="1"/>
              <a:t>venerdì</a:t>
            </a:r>
            <a:r>
              <a:rPr lang="de-DE" sz="2400" dirty="0"/>
              <a:t> è </a:t>
            </a:r>
            <a:r>
              <a:rPr lang="de-DE" sz="2400" dirty="0" err="1"/>
              <a:t>un</a:t>
            </a:r>
            <a:r>
              <a:rPr lang="de-DE" sz="2400" dirty="0"/>
              <a:t> </a:t>
            </a:r>
            <a:r>
              <a:rPr lang="de-DE" sz="2400" dirty="0" err="1"/>
              <a:t>giorno</a:t>
            </a:r>
            <a:r>
              <a:rPr lang="de-DE" sz="2400" dirty="0"/>
              <a:t> di </a:t>
            </a:r>
            <a:r>
              <a:rPr lang="de-DE" sz="2400" dirty="0" err="1"/>
              <a:t>lutto</a:t>
            </a:r>
            <a:endParaRPr lang="de-DE" sz="2400" dirty="0"/>
          </a:p>
          <a:p>
            <a:r>
              <a:rPr lang="de-DE" sz="2400" dirty="0"/>
              <a:t>Santo </a:t>
            </a:r>
            <a:r>
              <a:rPr lang="de-DE" sz="2400" dirty="0" err="1"/>
              <a:t>sabato</a:t>
            </a:r>
            <a:r>
              <a:rPr lang="de-DE" sz="2400" dirty="0"/>
              <a:t> </a:t>
            </a:r>
            <a:r>
              <a:rPr lang="de-DE" sz="2400" dirty="0" err="1"/>
              <a:t>raduno</a:t>
            </a:r>
            <a:r>
              <a:rPr lang="de-DE" sz="2400" dirty="0"/>
              <a:t> </a:t>
            </a:r>
            <a:r>
              <a:rPr lang="de-DE" sz="2400" dirty="0" err="1"/>
              <a:t>nelle</a:t>
            </a:r>
            <a:r>
              <a:rPr lang="de-DE" sz="2400" dirty="0"/>
              <a:t> Chinese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990852A-B93B-164B-8A6D-5941E37C43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316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411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5851C6-7E33-5346-B89C-911AE0F2D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E5AD69-16AB-A244-8935-252301C2D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https://de.wikipedia.org/wiki/Ostern</a:t>
            </a:r>
            <a:endParaRPr lang="de-DE" dirty="0"/>
          </a:p>
          <a:p>
            <a:r>
              <a:rPr lang="de-DE" dirty="0">
                <a:hlinkClick r:id="rId3"/>
              </a:rPr>
              <a:t>https://de.wikipedia.org/wiki/</a:t>
            </a:r>
            <a:r>
              <a:rPr lang="de-DE" dirty="0" err="1">
                <a:hlinkClick r:id="rId3"/>
              </a:rPr>
              <a:t>Colomba_pasquale</a:t>
            </a:r>
            <a:endParaRPr lang="de-DE" dirty="0"/>
          </a:p>
          <a:p>
            <a:r>
              <a:rPr lang="de-DE" dirty="0">
                <a:hlinkClick r:id="rId4"/>
              </a:rPr>
              <a:t>https://</a:t>
            </a:r>
            <a:r>
              <a:rPr lang="de-DE" dirty="0" err="1">
                <a:hlinkClick r:id="rId4"/>
              </a:rPr>
              <a:t>images.app.goo.gl</a:t>
            </a:r>
            <a:r>
              <a:rPr lang="de-DE" dirty="0">
                <a:hlinkClick r:id="rId4"/>
              </a:rPr>
              <a:t>/</a:t>
            </a:r>
            <a:r>
              <a:rPr lang="de-DE" dirty="0" err="1">
                <a:hlinkClick r:id="rId4"/>
              </a:rPr>
              <a:t>HJH8eo5Q3wFFjuys9</a:t>
            </a:r>
            <a:endParaRPr lang="de-DE" dirty="0"/>
          </a:p>
          <a:p>
            <a:r>
              <a:rPr lang="de-DE" dirty="0">
                <a:hlinkClick r:id="rId5"/>
              </a:rPr>
              <a:t>https://</a:t>
            </a:r>
            <a:r>
              <a:rPr lang="de-DE" dirty="0" err="1">
                <a:hlinkClick r:id="rId5"/>
              </a:rPr>
              <a:t>images.app.goo.gl</a:t>
            </a:r>
            <a:r>
              <a:rPr lang="de-DE" dirty="0">
                <a:hlinkClick r:id="rId5"/>
              </a:rPr>
              <a:t>/</a:t>
            </a:r>
            <a:r>
              <a:rPr lang="de-DE" dirty="0" err="1">
                <a:hlinkClick r:id="rId5"/>
              </a:rPr>
              <a:t>ZqjBPkbCabythrr3A</a:t>
            </a:r>
            <a:endParaRPr lang="de-DE" dirty="0"/>
          </a:p>
          <a:p>
            <a:r>
              <a:rPr lang="de-DE" dirty="0">
                <a:hlinkClick r:id="rId6"/>
              </a:rPr>
              <a:t>https://</a:t>
            </a:r>
            <a:r>
              <a:rPr lang="de-DE" dirty="0" err="1">
                <a:hlinkClick r:id="rId6"/>
              </a:rPr>
              <a:t>images.app.goo.gl</a:t>
            </a:r>
            <a:r>
              <a:rPr lang="de-DE" dirty="0">
                <a:hlinkClick r:id="rId6"/>
              </a:rPr>
              <a:t>/</a:t>
            </a:r>
            <a:r>
              <a:rPr lang="de-DE" dirty="0" err="1">
                <a:hlinkClick r:id="rId6"/>
              </a:rPr>
              <a:t>KQjznydeBwAivbVp7</a:t>
            </a:r>
            <a:endParaRPr lang="de-DE" dirty="0"/>
          </a:p>
          <a:p>
            <a:r>
              <a:rPr lang="de-DE" dirty="0">
                <a:hlinkClick r:id="rId7"/>
              </a:rPr>
              <a:t>https://</a:t>
            </a:r>
            <a:r>
              <a:rPr lang="de-DE" dirty="0" err="1">
                <a:hlinkClick r:id="rId7"/>
              </a:rPr>
              <a:t>images.app.goo.gl</a:t>
            </a:r>
            <a:r>
              <a:rPr lang="de-DE" dirty="0">
                <a:hlinkClick r:id="rId7"/>
              </a:rPr>
              <a:t>/Rc16YS5dVc17aC5b8</a:t>
            </a:r>
            <a:endParaRPr lang="de-DE" dirty="0"/>
          </a:p>
          <a:p>
            <a:r>
              <a:rPr lang="de-DE" dirty="0"/>
              <a:t>https://</a:t>
            </a:r>
            <a:r>
              <a:rPr lang="de-DE" dirty="0" err="1"/>
              <a:t>praxistipps.focus.de</a:t>
            </a:r>
            <a:r>
              <a:rPr lang="de-DE" dirty="0"/>
              <a:t>/</a:t>
            </a:r>
            <a:r>
              <a:rPr lang="de-DE" dirty="0" err="1"/>
              <a:t>ostern-in-italien</a:t>
            </a:r>
            <a:r>
              <a:rPr lang="de-DE" dirty="0"/>
              <a:t>-</a:t>
            </a:r>
            <a:r>
              <a:rPr lang="de-DE" dirty="0" err="1"/>
              <a:t>beliebte-braeuche-und</a:t>
            </a:r>
            <a:r>
              <a:rPr lang="de-DE" dirty="0"/>
              <a:t>-</a:t>
            </a:r>
            <a:r>
              <a:rPr lang="de-DE" dirty="0" err="1"/>
              <a:t>traditionen_99284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7734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Breitbild</PresentationFormat>
  <Paragraphs>25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Rockwell</vt:lpstr>
      <vt:lpstr>Office</vt:lpstr>
      <vt:lpstr>La pasqua</vt:lpstr>
      <vt:lpstr>Mangiare</vt:lpstr>
      <vt:lpstr>Mangiare</vt:lpstr>
      <vt:lpstr>Tradizione</vt:lpstr>
      <vt:lpstr>Tradizione</vt:lpstr>
      <vt:lpstr>Tradizione</vt:lpstr>
      <vt:lpstr>L‘attività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rocfab14</dc:creator>
  <cp:lastModifiedBy>weibea</cp:lastModifiedBy>
  <cp:revision>3</cp:revision>
  <dcterms:created xsi:type="dcterms:W3CDTF">2022-04-05T12:22:42Z</dcterms:created>
  <dcterms:modified xsi:type="dcterms:W3CDTF">2022-04-07T07:17:41Z</dcterms:modified>
</cp:coreProperties>
</file>