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56" r:id="rId2"/>
    <p:sldId id="263" r:id="rId3"/>
    <p:sldId id="259" r:id="rId4"/>
    <p:sldId id="257" r:id="rId5"/>
    <p:sldId id="262" r:id="rId6"/>
    <p:sldId id="261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46CBA-2173-F0E3-AC2F-B64262DB2414}" v="3" dt="2022-04-07T07:21:08.112"/>
    <p1510:client id="{D8D36883-13A1-574D-AFDB-03D9E905EAAB}" v="415" dt="2022-04-05T12:58:39.364"/>
    <p1510:client id="{E1EF3667-6102-CC42-B7B2-FE675DC54C68}" v="590" dt="2022-04-05T12:57:38.1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56:57.971"/>
    </inkml:context>
    <inkml:brush xml:id="br0">
      <inkml:brushProperty name="width" value="0.05714" units="cm"/>
      <inkml:brushProperty name="height" value="0.05714" units="cm"/>
      <inkml:brushProperty name="color" value="#BB5B18"/>
      <inkml:brushProperty name="inkEffects" value="bronze"/>
      <inkml:brushProperty name="anchorX" value="-1.07308E6"/>
      <inkml:brushProperty name="anchorY" value="-838990.25"/>
      <inkml:brushProperty name="scaleFactor" value="0.5"/>
    </inkml:brush>
    <inkml:brush xml:id="br1">
      <inkml:brushProperty name="width" value="0.05714" units="cm"/>
      <inkml:brushProperty name="height" value="0.05714" units="cm"/>
      <inkml:brushProperty name="color" value="#BB5B18"/>
      <inkml:brushProperty name="inkEffects" value="bronze"/>
      <inkml:brushProperty name="anchorX" value="-1.08045E6"/>
      <inkml:brushProperty name="anchorY" value="-850530"/>
      <inkml:brushProperty name="scaleFactor" value="0.5"/>
    </inkml:brush>
  </inkml:definitions>
  <inkml:trace contextRef="#ctx0" brushRef="#br0">0 60 27192,'13'0'-197,"-2"-2"0,0-3 1,0-1-1,4 1 0,3 1 1,1 0-1,1-3 0,-1 3 257,1 2 1,-7 2 0,2 0-1,5 0 1,4 0 0,0 0-1,-2 0 102,-3 0 1,7 0-1,0 0-70,-2 0 0,-2 0 0,-2 0 39,-1 0 0,-6 0 0,1 0-76,1 0 1,2 0 0,3 0-1,-1 0 1,1 0 0,0 0-29,-1 0 0,1 0 0,-1 0 158,1 0 1,0 0 0,-1 0-150,1 0 1,-1 0 0,1 0-37,0 0 0,-1 0 1,1 0-1,-1 0-15,1 0 0,0 0 0,-1 0 9,1 0 1,-1 0 0,1 0 4,0 0 0,-1 0 0,1 0 1,-1 0 0,1 0 0,0 0 0,-1 0-1,1 0 1,-1 0 0,1 0 8,0 0 1,-1 0 0,1 0 1,-1 0 1,1 0 0,0 0-11,-1 0 1,1 0-1,-1 0 1,1 0 3,0 0 1,-1 0 0,1 0-31,-1 0 1,1 0-1,0 0 1,-1 0-13,1 0 0,-7 0 1,0 0-1,2 0 29,3 0 1,1 2 0,1 2 0,-1 3-46,1-3 1,0-2-1,-1-2 1,1 0 30,-1 0 0,1 0 0,0 2 0,-1 3-92,1 1 1,6 1 0,0-7-1,-2 0 81,-2 0 1,-3 0 0,3 0 6,4 0 1,-4 2 0,4 2-132,-4 3 1,-2-1 0,-1-6 119,1 0 0,-1 0 0,1 0 0,0 0 33,-1 0 1,1 0-1,-1 0 1,1 0-15,0 0 1,-1 7-1,1-1 1,-1-1-75,1-3 1,8-2 163,5 0 0,-5 0 0,-2 0-51,-4 0 0,-2 0 0,-1 0-33,1 0 0,-7 0 1,0 0-1,2 0 94,3 0 0,1 0 0,1 0 0,-1 0-86,1 0 1,0 0-1,1 0 1,3 0 1,3 0 1,-1 0 0,-5 0 0,3 0 43,3 0 1,-1 0-1,-5 0 1,3 0-1,3 0 1,-1 0 0,-7 0 0,1 0-44,-1 0 1,1 0-1,0 0 1,-1 0-2,1 0 1,-1 0-1,3 0 17,4 0 0,-4 0 0,4 0 0,-4 0 12,-2 0 0,6 0 0,0 0-82,-2 0 0,-2-7 1,-3 1-21,1 2 0,-1 1 0,1 3 1,0 0 88,-1 0 0,1 0 1,-1 0-134,1 0 0,0-8 0,-1-3 0</inkml:trace>
  <inkml:trace contextRef="#ctx0" brushRef="#br1" timeOffset="2383">3587 60 28442,'19'0'-1003,"1"0"0,0 0 797,-1 0 0,1 0 1,-1 0 201,1 0 0,0 0 0,-1 0 3,1 0 1,-1 0-1,1 0 3,0 0 0,-1 0 1,1 0-3,-1 0 1,1 0 0,0 0 31,-1 0 0,-6 0 1,0 0-19,3 0 1,1 0-1,3 0-12,-1 0 1,1 0-1,-1 0-70,1 0 1,0-7-1,-1 1 1,1 1 44,-1 3 1,1 2 0,2 0-1,2 0 22,2 0 0,0 0 0,-6 0 1,-1 0-2,1 0 1,8 0 0,3 0-4,-1 0 1,-2 0 0,-8 0-1,0 0-3,-1 0 1,3 0 2,4 0 1,-4 0-2,4 0 1,-4 0 0,-3 0 106,1 0 1,0 0 0,-1 0-56,1 0 1,-1 0 0,1 0-61,0 0 1,-1 0 4,1 0 0,-1 0 0,1 0-4,0 0 0,-1 0 30,1 0 1,-1 2 0,1 3-31,0 1 0,-1 1 0,1-7 42,-1 0 0,1 0 0,0 0-11,-1 0 0,1 0 0,-1 0 8,1 0 0,0 2 32,-1 4 0,1-3 0,-1 3 24,1-4 1,0-2 0,-1 0-89,1 0 0,-1 0 0,1 0-21,0 0 0,-1 0 1,1 0 32,-1 0 0,-6 0 0,0 0-6,3 0 0,1 0 0,3 0 0,-1 0 0,1 0 0,-1 0 33,1 0 1,0 0 0,-1 0-22,1 0 0,-1 7 0,1-1 0,0-1-22,-1-3 1,-6-2 0,0 0 0,3 0 35,1 0 1,-4 0-1,0 0-26,2 0 0,3 0 1,1 0 5,1 0 1,0 0 0,-1 0-17,1 0 0,-7 0 0,0 0-46,2 0 0,3 0 42,1 0 0,1 0-101,-1 0 1,1 0 19,0 0 1,-7 0 100,0 0 1,0 0-10,6 0 0,-5 0-1,-1 0 0,0 0 3,6 0 1,1 0 0,-1 0 0,-5 0 0,-1 0 1,2 0 1,-4 0-1,2 0 0,0 0-1,6 0 0,1 0-3,0 0 1,-1 0-1,1 0 3,-1 0 0,1 0 0,0 0 0,-1 0 0,-6 0 0,0 0 0,3 0 0,1 0 0,3 0 0,-1 0 1,1 0-1,-1 0 1,1 0-1,0 0 0,-1 0 0,1 0 0,-7 0 0,0 0 0,2 0 0,-4 0 0,2 0 0,2 0 0,-4 0 0,2 0 0,3 0 0,-6 0 0,4 0 40,1 0 0,-4 0 1,2 0-19,2 0 1,-4 0-15,2 0 1,0 6-116,7 1 1,-1 0 187,1-7 0,-1 0 0,1 0-76,0 0 0,-7 0 0,0 0 40,2 0 0,-4 0 0,2 0 24,2 0 1,-4 0 18,2 0 0,0 0-102,7 0 0,-1-3-120,1-3 1,-7 4 0,0-5-57,2 5 0,-4 2 29,2 0 0,-2-2 1,4-3-154,-1-1 1,-1-1 0,6 7 218,1 0 0,-3-2 0,-2-2 0,-1-3-118,1 3 0,2 2 0,3 2 152,-1 0 1,1 0-1,0-2-138,-1-5 1,-6 5 0,0-5 25,3 5 1,1 2 310,3 0 1,-1 0 0,1 0-132,-1 0 0,-6 0 0,0 0 370,3 0 0,1 0-304,3 0 0,-1 0 97,1 0 1,-7 0 0,0 0-109,2 0 0,-4 0 153,2 0 1,-6-6-1144,6-1 457,0 1 1,0 6 426,0 0 1,-9-3-751,3-3 1,-3 4 95,3-5 0,-3 5 531,9 2 1,-6 0 146,6 0 0,-7 0 0,7 0 37,3 0 0,-5 0 753,2 0 0,0 0-322,6 0 1,1 0-453,0 0 0,-7 0 651,0 0 1,0 0-22,6 0 0,1 0-537,0 0 1,-7 0-1,0 0-60,2 0 1,-4 0-18,2 0 1,0 0 37,7 0 1,-7 0-25,0 0 0,0 0-28,6 0 1,-6 0 134,0 0 1,-6 0-98,6 0 0,-6 0-104,6 0-43,-9 0 0,7 0 23,-5 0 1,-1 0 17,8 0 1,-7 0 80,7 0 0,-6 0 0,6 0 0,0 0-5,7 0 0,-3 2 0,-2 2 187,-2 3 0,0 0-144,7-7 1,0 0 0,-3 2 0,-2 2 151,-2 3 0,0-1-74,7-6 1,0 7 0,-1-1 0,1-1-12,-1-3 0,-5 0 1,-1 2 105,2 3 0,2-1-52,3-6 0,-7 0 1,-2 3-9,-2 3 0,-1-4-106,-1 5-708,-5-5 544,15-2 1,-12 0-421,8 0 310,-9 0 71,14 0 0,-14 0 31,9 0-12,-9 0 0,7 0-342,-4 0 667,-5 0 0,9 0-334,-5 0 1,-1 0 192,8 0 67,-9 0 0,7 0-92,-4 0 1,-3 0-286,9 0-306,-9 0 555,5 0 1,-9 0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34:28.2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9980,'0'4'302,"0"-1"-199,0 2 0,1-1 0,1 3 1,-1-1-73,0 2 0,0 1 1,0 0-1,1 0-12,-1 0 1,1-1 0,0 0 0,-1 0-130,0-1 1,0-1 0,0 0 151,1-1 56,0 1-15,-2-3 0,0-1-85,0-4 1,0-1 0,0-3-1,0 1 44,0-1 0,0 1 0,0-1 0,0 1 16,0-1 0,0 1 0,0-1 0,1 1-5,1-1 0,0 1 0,-2-1 8,0 1 0,1-1 0,0 1-41,1-1 0,1 0 0,0 2 37,0 0 0,-1 1 0,1 2 47,2-1 1,0 0-1,0 2 78,1 0 0,-3 1 0,1 0-31,0 3 1,1 1-1,-1 0 1,-1 1-105,-1 0 0,1-1 1,-2 1-1,1-1-67,-1 1 1,2 1 0,-2 0 0,1 0-71,-2-1 0,1 0 0,0-1 0,1 1-496,-1-1 0,0 1 0,-1-1-1127,0 1 1713,0-3 0,0 2 0,0-2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34:28.8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56 22 7869,'0'-5'772,"0"1"-565,0 1 1,-1 1 0,0 0 216,-1-1 1,-2 3-33,0-2 1,1 1-268,0 1 1,-1 0 21,-2 0 1,1 1-91,-1 1 1,3 1 0,0 2 15,0 1 1,0-1-1,1 1 1,0-1-86,2 1 0,0 1 0,0 1 0,0-1-32,0 1 1,0-2-1,0 2 1,2-1 45,0 1 1,2-1-1,-1-1 1,2-1-16,1 1 0,-1-1 0,1-1 0,-1-1 37,1-1 0,-1 0 0,1-2 32,-1-2 0,-1-1 0,-1-3 1,0 1 14,-2-1 1,0 1-1,0-1 1,1 1 51,-1-1 1,0 1 0,-1-1 0,0 1-47,0-1 0,-2 1 0,0-1 1,1 1-164,0-1 0,0 1 1,-1-1-833,1 0 0,-2 3-1540,1-1 2458,0 3 0,0-2 0,-1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34:29.6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11 7133,'-3'-2'19,"0"1"1368,3-4-903,-2 5-300,1-3 1,-1 4 0,2 0-1,1 2-28,1 0 0,1 0 0,-2 3 0,1-1-25,-1 1 1,1 1 0,1 1-1,-1 1-35,1 1 0,-1-2 1,-1 1-1,1 1-86,0-2 1,0 2 0,0-3-1,0 0-66,0-1 0,-1 0-9,1-1 0,-1-2 71,1-1 1,-2-4 0,2-3-10,-1-2 1,-1 0 0,2 1-1,-1 0-52,1-1 0,-1 1 1,0-2-1,1 2 33,-1 1 1,2-1 0,-2 1-1,1-1-37,-2 1 0,2-1 1,0 0-1,0 2 61,0 0 1,-1-1-1,1 2 10,1 0 0,-3-2 11,2 1 86,1 2 0,-2 0-49,1 4 1,-2-1 0,0 2-1,-2 0 53,1 0 1,-2 1 0,2 1 0,-1 1-1,1-1 0,0 1 0,1 0 0,0-1-12,0 1 1,0-1 0,0 1 0,0-1 105,0 1 1,0-1 0,0 1-22,0-1 1,3 1 0,0-1-116,2 1 1,-1-3 0,0-1 0,0 0-115,1 0 0,0 0 0,1 0-995,-1-1 1,-1 1 0,0-2-391,0-2 1,-1-1 0,0-3 1427,0 1 0,1-3 0,-1-1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34:30.2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56 6 7105,'-4'0'884,"1"0"-613,0-2 1,1 1-369,0 0 292,-1 0 1,-3 1 142,1 0 1,1 0-1,1 1-178,1 0 1,-2 1 0,2 1 0,-1 0-12,1 0 1,0 0 0,2 3 0,-1-1-34,-1 1 1,2-1 0,-2 1 0,1 0-148,1-1 1,2 2 0,1 1 0,-1-2-79,1 1 0,1 0 1,0 0-1,0 0 73,0-1 1,0 1 0,0-1 0,1-1-35,0 0 0,0-2 0,0 0 0,-2-1 51,2 0 1,0-2-1,-1-2 91,0-2 0,0-1 0,-2-1 0,-1-1 19,0 0 1,0 0-1,0 1 1,1-1 291,-1-1 1,0 1-1,-1 2-139,0-1 1,0 1 0,-1 0-1,0 0-959,-1 2 0,-2 1-78,0-2 1,1 1 792,-1-1 0,1-3 0,-3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34:31.6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17 7114,'0'3'-1129,"0"0"1185,0-1 293,0-2-108,0 3-781,0-3 404,0-3 111,0 3 1,0-3 370,0 1 275,0 1 168,0-4-314,0 5-21,0-3 208,0 1-169,0 1 1,0-2 207,0 1-303,0 2-726,0-3 778,0 3 1,0 3-344,0 0 0,0 2 0,0 1 0,0-1 19,0 1 0,2 1 1,0 1-1,0 1-88,1 1 0,1-1 0,-3 1 0,1-1-81,1 1 0,-2-1 0,2-1 1,-1 0 27,0-1 0,-1-3-50,1 0-17,-2 0 0,3-2 1,-3-2 4,0-3 1,0 0 0,0-1-47,0 0 0,0 1 0,0-1 26,0 0 0,-2-1 0,0 0 24,1-1 0,0 1 0,1-1-25,0 1 1,0 1 0,0 0 26,0 0 0,0-1 1,0 0 22,0-1 0,1 0 26,1 1 1,-1-1 0,3 1 64,0-1 0,-1 3 1,1 1 193,0-1 0,1 3 67,0-2 1,1 2 0,-1 2-139,-2 2 0,2-1 1,-3 0-1,-1 2-56,2-1 0,-3 2 0,3-1 0,-1 1-82,0 0 1,0-1-1,-1 1 1,1 1-182,-1 0 1,0 1-1,0-1 1,0 0-321,1 0 1,-1-1 0,-1 0-1540,0-1-384,3 1 2396,-2-3 0,1-1 0,-2-2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34:32.3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78 28 7836,'-2'-3'851,"0"-1"0,-2 2-646,3-1 1,-3 1 0,1-1 91,0 0 0,1 1 11,-1 0 0,-1 1-117,-1-1 0,1 2 0,0 0 48,0 0 0,-1 2-139,0 2 0,0 1 0,0 0 0,2 1-86,1-1 0,-1 1 0,2-1 1,-1 2 10,1 0 1,1 0 0,0 1 0,0 1 26,0-1 1,1 1 0,2 1-1,0-1 47,1 1 0,1-2 0,1-2-48,-1-1 1,1-1-1,-1-2 1,1-1 19,-1 0 1,0-4 0,-1 0-1,-1-2-64,0-1 1,1 1 0,-3-1-1,1-1-81,-2-1 0,2 1 0,0 1 0,-1-1 50,0 0 1,-1 0-1,0 1 1,0 1-58,0-1 0,0 2 1,0 1 106,0-2 1,0 2-40,0 0 1,0 2 5,0 1 0,0 2 0,0 4 42,0-1 1,0 1-1,0 0 1,2-1-40,-1 1 0,2-1 0,-2 1 0,2-1-183,0 1 1,-2-1 0,2 1 0,1-1-473,-1 1 1,-2-1 0,2-1-1,1-1 659,-1-1 0,0 3 0,3-2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34:32.9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67 1 6675,'-4'0'1171,"1"0"0,1 0-961,-2 0 0,2 0-61,-1 0 0,1 0 85,-2 0 0,0 0-181,-1 0 0,1 0 0,1 0 21,1 2 1,-2 0 0,2 1-84,1 2 1,-1-2 0,0 0-37,0 2 0,4-1 0,0 1 1,1 0 69,2-2 0,-1 0 1,2 2-1,-1-2 102,1 2 1,-1-2 0,1 0 0,-1 2 38,1 0 0,0-1 1,-1 1-1,1-2-17,-1 2 0,0 0 1,-1 0 90,0 1 1,0-1-83,1 1 0,-2-3 81,-1 1 0,-2-3 0,-2 1 95,-2-1 1,0-1 0,-2 0 0,1 0-104,-1 0 0,-1 0 1,-1 0-1,2 0-9,-1 0 1,1 0-1,0-1 1,-2 0-1301,2-1 0,-1 0 0,2 2-3441,-1 0 4519,1 0 0,-1-2 0,1-1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34:33.5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45 6320,'1'5'815,"1"-1"1,-1-2-149,3-2 0,-1 0-285,3 0 1,-1 0-132,1 0 0,-3-2 1,0 0-145,0-1 0,1-1 0,-2-1 43,1 1 0,-2-1 38,1 2 0,-1-2-84,-1-1 1,0 3-60,0-1 1,-1 1 0,-1-1-27,-1 2 1,0 2-1,-1 0 30,0 0 1,1 0 0,-1 0-112,0 2 0,-1 1 1,0 1-1,1 0 209,0 0 0,2 0 1,-1 1-1,0-2 122,0 2 0,2-1 0,-1 3 1,1-1 47,1 2 0,0 0 0,0-2 0,0 2-16,0-2 0,2 2 1,0 0-1,1-2-166,2 1 1,2-2 0,0-1-1,0-1-221,1-1 1,-2 0-1,2-2 1,0 0-467,-1 0 0,2 0 1,-1-2-1,-1 0 552,0-1 0,2-1 0,-3-1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34:53.2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 7756,'0'-3'2441,"0"1"-2187,0 2 1,0 2-12,0 1 1,0 0-102,0 0 0,0 1-46,0 1 0,1-1 0,0 0 0,1-1 40,-1 1 0,-1 0 0,0 1-17,0 0 1,2 0 0,-1 0 8,1 0 1,-2 0 0,0 0-47,0-1 0,0 1 42,0 0 1,0 0 0,0 0-42,0 0 1,0-2 0,0 0 46,0 1 0,0-1-287,0 0 0,0 1 158,0 0 1,0 0 12,0-1 1,0-1 26,0 1 0,0 0 12,0 2 1,0-2-47,0 1 1,0-1 57,0 2 1,0-2-23,0 0 0,0-1-8,0 1 1,0 0-8,0 2 0,0-1-48,0-1 1,0-2-1,0 3 39,0-1 1,0 2 22,0 0 0,0-2-11,0 0 0,0-1-31,0 1 1,0 1-6,0 0 0,0 0-7,0-1 0,0 0-56,0 2 0,0-2 70,0 1 0,0-1 9,0 2 1,0-2 0,0 0-12,0 1 1,0-1 8,0 0 0,0-1-37,0 1 0,0-1 20,0 1 1,0-1-34,0 1 10,0-2-20,0 3 59,0-3 23,0 1-95,0-2 177,0-2 1,1 1-77,0 0 52,0 0 136,1 1-83,0 0 0,-1 0-51,3 0 1,-3 0-41,2 0 0,1 0-88,1 0 0,-2 0 0,0 0 10,1 0 0,-1 0 0,0 0-43,1 0 1,-2 0 0,2 0 0,-1 0 16,2 0 0,-2 0 16,0 0 1,1 0 65,1 0 1,-2 2 77,0-1 0,-1 1 33,1-2-124,0 0 1,2 0-23,0 0 1,-2 0 152,1 0 0,-3 0 16,3 0-94,-1 0 0,2 0-97,0 0 1,-2 0-185,0 0 1,-1 0-831,1 0 1,-1 0-2018,1 0 3059,-2 0 0,3 0 0,-1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34:57.0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25 8473,'0'-3'420,"0"1"838,0 2-1122,0 2 0,2 1 0,-1 2-86,1 0 1,-2 0 0,1 0 0,0 0-6,0 0 0,1 1 1,-2 1-1,1-1-12,0-1 1,0 2 0,0-1-1,0 0-3,-1 0 1,2-1 0,-1-1 0,0 1 9,0 0 1,-1 0 0,0 0-10,0 0 0,0-1 0,1 0-142,1-1 1,0-1 95,-2 1 0,0-1-38,0 1-42,0-2 50,0 1 449,0-2-597,2 0 1,-2 0 79,2-2 1,0 0-1,0-3 40,1 2 1,-1-1 0,0 0 37,1 0 0,0 1 0,-1-1 8,1 1 1,-2 0 0,1 0 0,0 0-2,-1 1 0,3 0 1,-2-1-56,1-1 1,-2 1 77,2 0 0,-1 0 0,1-1 69,-1 1 1,1 2-1,-1-3 0,0 3-48,0 0 1,-2-1-3,2 1 1,-1 0 0,0-1-151,1 0 74,-1 1 1,-1-1-30,0 0 70,0 1 54,0-1 806,0 2 0,-2-1-791,-1-1 0,0 0-12,0 0 0,0 1 0,-1-2 0,2 1 75,-1-1 0,0 1-73,-1-1 0,0 0 0,0 0 8,0-1 1,0 3-64,1-3 0,-2 1 40,0-2 0,2 2-96,0 0 6,0-1 1,-2 1 23,2 0 0,0 2 0,2-1-49,0-1 80,-1 3 32,2-2-371,0 2 0,0 2 387,0 1 0,0 0 1,1 0-1,0 1-19,0 0 1,1 1 0,-2 0 0,2 0 19,-1 0 1,1 1 0,-1 2 0,1-1-43,-1 0 0,0 1 1,-1-2-1,1 0-11,1 0 0,0-1 1,-2 0-30,0 0 0,0-1 6,0 1 0,0-1-29,0-1 30,0-2 0,0 1 1,0-4-57,0-1 0,0 0 0,0 0 0,0-1-56,0 0 1,0-1 0,0 0 115,0 0 1,0 0 0,0 0-1,0 0 48,0 0 1,0 2 0,0 0 14,0-1 1,0 0 22,0-1 1,0 0-39,0 0 0,0 2 19,2 1 1,-2 2 0,2 2 0,-2 1 18,0 2 0,2 0 1,0 0-1,-1-1-10,-1 1 0,0 0 0,0 0 1,1 0-27,1 0 0,-2 0 0,2 0 52,-2 0 0,0 0-484,0-1 87,0 1 68,0-2 1,0-3-1,0-3 121,0-2 0,1 1 0,0-1 0,1 0 64,-1 0 0,0 0 0,0 2 257,0-1 0,2 2-2,-2-2 1,0 2 42,0 0 0,1 1 1,-1 0-73,0 2 0,1 1 7,-2 1 0,0 0-108,0 2 0,-2 0-130,1 0-25,-3 0-25,3 0 1,-1-3-764,0 0 847,1-1 1,-1-2-1,3 0 98,0-1 0,0-2 53,1 1 1,-2-1 0,1-1 70,0 2 0,0 0 25,0 2-206,0-2 0,-1 0 1,0 0-50,0 1-412,0 0-339,0 2 0,2 2 0,1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30:17.425"/>
    </inkml:context>
    <inkml:brush xml:id="br0">
      <inkml:brushProperty name="width" value="0.05714" units="cm"/>
      <inkml:brushProperty name="height" value="0.05714" units="cm"/>
      <inkml:brushProperty name="color" value="#BB5B18"/>
      <inkml:brushProperty name="inkEffects" value="bronze"/>
      <inkml:brushProperty name="anchorX" value="-69834.32031"/>
      <inkml:brushProperty name="anchorY" value="-44669.50781"/>
      <inkml:brushProperty name="scaleFactor" value="0.5"/>
    </inkml:brush>
  </inkml:definitions>
  <inkml:trace contextRef="#ctx0" brushRef="#br0">0 138 28100,'14'0'9,"-1"0"1,-7 0 85,7 0 0,0 0 0,7 0-47,-1 0 1,1 0 0,0-3 0,-1-1-162,1-2 0,-1-1 1,1 7-1,0 0 174,-1 0 0,1-2 1,-1-3-171,1-1 1,0-1-1,-1 7 196,1 0 1,-1 0 0,1 0-56,0 0 1,-1 0 0,1 0-29,-1 0 1,1 0 0,0 0-30,-1 0 1,1 0 0,-1 0 0,1 0-29,0 0 1,-1 0 0,1 0 149,-1 0 1,1 0-1,0 0-79,-1 0 0,1 0 1,-1 0-1,1 0 166,0 0 0,-1 0 0,1 0 0,-1-2-253,1-4 1,0 4-1,-1-5-5,1 5 1,6 2 0,0-2-10,-2-5 0,4 5 1,-2-5-17,-2 5 0,-2 2 0,-2 0 95,-1 0 1,1 0 0,0 0-1,-1 0 3,1 0 0,-1 0 0,1 0-5,0 0 0,-1 0 0,1 0-1,-1 0 1,1 0 0,0 0-1,-1 0 191,1 0 0,-1 0 1,1 0-111,0 0 1,-1 0 0,1 0-36,-1 0 0,10 0 0,1 0-13,1 0 1,-3 0 0,-6 0 0,2 0-59,2 0 1,6 0 0,-3-2 0,-1-2-354,0-3 264,-1 1 0,-8 6 1,1 0 100,-1 0 1,1 0 0,0 0 0,-1 0 5,1 0 0,-1 0 1,3 2-1,2 2-84,2 3 0,0-1 1,-4-6-1,2 0 92,2 0 0,7 0 1,-7 0-1,-2 0 5,-2 0 0,-3 0 1,3 2-60,4 5 1,5-5 0,6 5 86,-5-5 0,-3-2 1,-10 0-1,1 0 31,-1 0 1,8 0 0,-1 0 0,-2 0-48,-3 0 0,-1 0 0,0 0 1,-1 0 21,1 0 0,-1 0 0,1 0 101,0 0 1,-1-7 0,1 1-208,-1 1 1,1 3-1,0 2 1,-1 0 26,1 0 1,-1 0 0,3 0 0,2 0 31,2 0 1,3 0 0,-5 0 0,2 0-12,-2 0 1,-3 0 0,-1 0 32,0 0 1,-1 0 0,1 0 0,-1 0 0,1 7 0,0-1-26,-1-1 1,7-3 0,0-2 0,-2 0 55,-2 0 0,4 0 1,3 0-1,1 0 136,5 0 1,0 6-1,0 1 1,-5-3-152,-2-2 0,5-2 0,-5 0 1,1 0-117,-1 0 0,7 7 1,-2-1-1,1-1 63,-1-3 0,4-2 1,-6 0-1,1 0 26,1 0 1,-3 0 0,3 0 0,-7 0-30,-4 0 0,-2-2 1,-1-3-158,1-1 1,-7-1 0,-2 5-228,-3-4 1,1 4 227,-2-5 1,-3 5 0,9 0-1,2-3-84,3-1 0,1-1 1,1 7 161,0 0 0,-1 0 0,1 0 0,-1 0 74,1 0 0,6 0 0,0-2 0,-2-2-1,-2-3 1,-2 1-1,-1 6 1,1 0 32,-1 0 1,1 0 0,0 0 0,-1 0 151,1 0 1,-1 0 0,1 0 0,0 0 16,-1 0 1,1 0-1,-1-3 1,1-1-162,0-2 0,8-1 1,2 7 183,1 0 1,-3 0 0,-8 0-208,-1 0 1,1 0 0,0 0 17,-1 0 1,1 0 0,-1 0 103,1 0 1,0 0 0,-1 0-144,1 0 1,-1 0-1,3-2 1,2-3-50,2-1 1,7-1-1,-5 7 1,0 0 85,1 0 1,3 0-1,-3 0 1,-1 0 124,0 0 0,-2 0 0,-6 0 0,2 0-113,4 0 1,-4 0 0,4 0-14,-4 0 0,-1 0 1,3 0-13,3 0 1,5 0 0,-6 0 0,-2 0 8,-2 0 0,4 0 1,0 0-1,-2 0-40,-2 0 0,4 0 1,3 0 126,1 0 1,3 0-1,4 0-106,-5 0 1,-1 0 30,-5 0 1,2 0 0,5 0 0,-7 0 2,-4 0 0,-3 0 0,1 0 0,0 0-4,-1 0 1,10 0 0,1 0-11,1 0 1,-3 0 0,-9 0 0,1 0-8,0 0 0,-1 0 0,1 0 0,-1 0 3,1 0 0,0 0 0,-1 0 1,1 0-7,-1 0 0,1 0 1,0 0-1,-1 0-9,1 0 1,-1 0 0,1 0 0,0 0-7,-1 0 0,1 0 1,-1 0-11,1 0 1,0 0 0,-1 0 0,1 0 12,-1 0 0,1 0 0,0 0 0,-1 0 4,1 0 0,-1 0 0,1 0 0,0 0 61,-1 0 0,7 7 0,3-1 0,-1-1-34,0-3 0,-2-2 1,-4 0-1,2 0 38,2 0 1,9 0 0,-4 0-17,-1 0 0,-2 0 1,-8 0-1,0 0-19,-1 0 0,1 0 1,-1 0-1,1 0-44,0 0 1,6 0-1,0 0 1,-2 0 18,-2 0 1,-1 2 0,3 3 0,2 1 65,-2-2 0,-2-1 0,0-3 0,2 0-48,2 0 1,0 6 0,-4 1 0,2-3 9,2-2 0,0-2 0,-6 0 0,-1 0 17,1 0 1,0 2 0,-1 3 100,1 1 0,-1 1-67,1-7 0,0 0 0,-1 0-67,1 0 1,-1 0 0,1 0-23,0 0 0,-7 0 0,0 0 0,2 0-7,2 0 1,-4 0 0,0 0-44,3 0 0,1 0 1,3 0 10,-1 0 1,-6 0 11,0 0 0,1 0-143,5 0 0,-6 0 70,0 0 0,0 0 135,7 0 1,-1 0 54,1 0 0,0 0-55,-1 0 0,-6 0 0,0 0-11,3 0 0,-5 0 0,2 0 14,2 0 1,-4 0-1,2 0 35,2 0 1,2 0 0,3 0-247,0 0 0,-1 0 197,1 0 1,-1 0-1,1 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35:15.7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64 99 6106,'3'0'1543,"-1"0"0,-2 0-858,2 0-368,-2 0 48,3 0-319,-3 0-79,0-2 1,-2 1 27,0-3 0,-1 3 31,-1-3 1,2 3 0,-1-1 0,0 1 38,0-1 1,2 0 0,-2 2-55,-1 0 0,1-1 0,0-1 22,-1 1 0,1 0 0,0 1 72,-1 0 0,0 2 130,-1 0 1,2 1 0,0-1-67,1 1 1,-2 0 0,3 2-84,0 0 0,0 0 0,1 0 1,0 0-22,0 0 0,0 1 1,0 1-1,0-1-25,0-1 0,1 0 0,0 0 0,1 0 11,1 0 0,-2 0 0,3-1-90,-1 1 1,1 0-1,0 0 1,-1-2 72,1-2 0,-1 0 0,0-1-319,1 0 1,0 0-1,1-1 37,0 0 0,-2-2 0,0-3 0,-1-1 65,-1 1 0,2-1 0,-2 0 0,0 1 82,0 1 0,-1 0 0,0 0 1,1 0-33,1 0 1,0 1 0,-2-1 0,0 0 20,0 0 0,0 0 0,0 0 0,0 0 33,0 0 0,0 0 1,0 0 142,0 1 0,0-1-182,0 0 1,-1 2 976,-1 1-480,2 2-255,-2 0 163,2 0 1,0 2-115,0 1 0,0 2 37,0 0 0,0-1 0,0 1 0,0 0-36,2-2 0,-2 3 0,3-1 0,-2 0-127,1 1 0,0-1 0,-1 0 0,1-1-299,-1 1 0,2 2 90,0 2 1,0-1-1,-1 0-2537,1-1 2699,-2-2 0,1 0 0,1 0 0</inkml:trace>
  <inkml:trace contextRef="#ctx0" brushRef="#br0" timeOffset="399">132 79 8380,'0'4'870,"0"-1"-700,0 1 0,0 0 1,1 1-1,0 0-20,1 0 1,-1 1 0,0 1 0,0 0-212,1 0 0,-1 2 1,0-2-1,0 0-447,1 0 0,-1-1 0,-1-1 508,0 0 0,2-2 0,1-1 0</inkml:trace>
  <inkml:trace contextRef="#ctx0" brushRef="#br0" timeOffset="582">128 25 6083,'0'0'0</inkml:trace>
  <inkml:trace contextRef="#ctx0" brushRef="#br0" timeOffset="1265">211 99 7363,'0'-3'593,"0"1"0,0 2 1,2 0-386,1 0 1,0 0-1,0 0-101,1 0 1,0 0-128,1 0 0,0 0 1,0 0-1,0 0 1,-2 0 0,1 0-158,-1 0 0,0-1-100,0 0 0,-2 0 269,1-3 0,-1 1 104,-1-2 1,-1 1 0,0 0 0,-1 1-52,-1 1 1,1 0 0,-1 1 19,-1-1 0,0-1 1,-1 1-58,0 1 1,2 1 0,0 0 110,-1 0 1,0 0 37,-1 0 1,0 0 0,0 0 1,2 1 0,0 2 48,1-1 0,-2 2 1,3 1-1,-1-1-13,0 1 1,1 0 0,0 0 0,0 0 13,1 0 1,0 0 0,0 1 0,0 1 42,0-1 1,2 1 0,0-1 0,1 1-26,1 0 1,0-1 0,1 0-1,0 0-37,0-2 1,0 1 0,-1-1 0,1-2-167,0 0 1,2 0 0,-1-2 0,0 0-470,0 0 0,-1 0 1,0 0-1,-1 0-1057,-1-2 1,2 1 0,-2-1 1502,1 0 0,1-1 0,0-2 0</inkml:trace>
  <inkml:trace contextRef="#ctx0" brushRef="#br0" timeOffset="2098">559 16 7470,'0'-3'1751,"0"1"1,0 2-1578,0 2 0,0 1 1,0 2-17,0-1 0,0 1 1,0 1-1,0 0 10,0 0 1,1 2 0,1 0 0,-1-1-81,0 2 1,-1 0 0,1-1 0,1 0-266,-1-1 1,0 1 0,0-1 0,1-1-767,-1-1 0,1-2-1621,0 1 2564,-1-3 0,-1-1 0,0-3 0</inkml:trace>
  <inkml:trace contextRef="#ctx0" brushRef="#br0" timeOffset="2533">500 21 7434,'-3'-3'718,"1"3"-408,2-2 0,1 2-115,0 0 0,0 0 0,3-1-71,-1-1 0,2 2 0,0-2 1,1 1-40,1 0 0,0 0 0,-1-1 0,1 2-137,0 0 0,1-2 1,1 1-1,-2-1-261,1 2 1,0 0-1,-2 0 1,0 0-131,0 0 443,1 0 0,-2 0 0,2 0 0</inkml:trace>
  <inkml:trace contextRef="#ctx0" brushRef="#br0" timeOffset="3416">725 35 7240,'-2'-2'426,"2"-3"1,-5 2-65,2-1 1,0 1-261,0 1 1,0 0-93,-2 0 1,2 1-1,-1 1 57,0 0 1,2 0 0,-1 0 0,-1 0 10,2 2 1,-1-2 0,2 3 0,-1-2 104,-1 1 0,1 2-105,-1-1 0,1 1 1,0 0-1,-1-1 43,2 1 0,-1 0 1,0 1-26,1 0 0,1 0 1,-1 0-1,0 0-6,0-1 0,-1 1 0,2 0 0,0 0 53,0 0 0,2 0 0,-1 0 0,1 0-16,0 0 1,0 0 0,2-1 0,-1 1-102,1-2 0,0 1 1,1-2-1,0 0-145,0 0 0,0 0 0,0-2 65,0 0 0,-1-1 0,0 0 0,-1-2-398,-1-2 1,0 0-1,-1 0 1,1 1 93,-1-1 0,0-2 0,0 1 0,1-1 146,-1 0 1,-1 1-1,0 0 112,0 1 0,0 0 0,0 0 184,0 0 0,0 2 620,-2-1-182,2 3-456,-3-1 0,3 3 1,0 0 61,0 2 1,0 0 0,0 0 0,0 1 364,0 1 1,0 0 0,1-1-313,1 1 0,-2 0 1,2 0-1,0 0-22,0 0 1,0 0 0,-1 0 0,1 0 47,1 0 0,-2-1 0,2 1-1268,-1 0 0,2-2 0,-2 0-1426,0-1 2487,0 0 0,2-2 0,-1 0 0</inkml:trace>
  <inkml:trace contextRef="#ctx0" brushRef="#br0" timeOffset="4081">789 45 6352,'-3'-2'2151,"1"1"-1843,2-1 1,0 3-111,0 0 0,0 0 0,0 3-34,0-1 1,0 2-1,0 0 1,0 0-29,0 0 1,1 1-1,0 1 1,1-1-50,1 1 0,-2-1 1,3 1-1,-1-1 43,0 1 0,1-1 1,-1-1 4,2 0 0,-1-1 0,1 0-21,0 0 1,0-3 0,0 0-110,0 0 1,-2-3-1,-1-2 1,-1 0-25,1-1 0,1 0 1,-1 0-1,-1-1-2,0-1 1,-1 1 0,0 0 0,0 0-9,0 0 1,0-1 0,0 2-1,0-1-39,0-1 0,0 2 1,0 2-1,0-1-330,0 0 0,0-1-1108,0 0 231,0 0-458,0 3 1733,0-1 0,-3 6 0,1-1 0</inkml:trace>
  <inkml:trace contextRef="#ctx0" brushRef="#br0" timeOffset="4980">907 25 9199,'0'5'274,"0"0"1,0 0-138,0 0 1,0 0 0,1 1 0,1 2-47,-1-1 1,1 1-1,0 2 1,1 0-45,-1 0 0,0-1 0,-1 0 1,1-2-7,-1 0 1,-1 0 0,0-2 0,1 0-53,0 0 1,0-2-11,1 0 1,-2-2 8,0-1 0,0-2 0,0-3 0,0-1-75,0 0 1,-2 0 0,1 0 0,0 0 71,0 1 1,1 0 0,0 1-1,0-1-22,0 0 1,0 0 0,0 0-5,0 0 0,1 0 0,0 0 62,0 0 1,2 2-1,-2 0-20,3-1 0,0 2 0,0 0 207,0-1 0,0 3 0,-1-2-60,2 2 0,-1 1 1,1 2-1,-1-1-21,-1 0 0,0 2 1,0-1-42,1 1 1,-2 1-1,2 0 1,-1 0 51,-1 0 0,0 0 1,-1 0-1,1 0 1,0 1-1,-2 1-24,0-1 0,0-1 0,0 0 48,0 0 1,-1 0 0,-1 0-57,-1 0 0,-1-2 0,1 0 0,-1-1 27,0-1 1,0-1-1,-1 0 1,0 0-389,0 0 1,1 0 0,-1-1-381,0-1 0,0-1 0,0 1 0,2-1-951,-1-1 1,3 1 1585,0 0 0,-2 0 0,0-2 0</inkml:trace>
  <inkml:trace contextRef="#ctx0" brushRef="#br0" timeOffset="5613">1063 94 6231,'1'3'984,"1"-2"0,-1 0-662,2-1 1,0 0 100,2 0 0,0-2-74,0 1 0,0-3-286,0 3 1,-1-3-25,-1 1 0,1 0-169,-2 0 0,-1-1 17,-1 0 0,0-1 179,-2 0 0,1 2 0,-2 1 1,-1 0 1,1 1 0,0-1 47,-1 2 0,2 0 1,-2 0 44,0 2 0,1-1 1,-1 2-1,1 0 4,1-1 1,-1 0 0,1 1 0,0 1 37,0 0 0,2 1 0,-2 0 0,2 0-49,0 0 1,0 2-1,0-1 1,0 1 61,2 0 0,-1-1 1,2 1-1,1 0-159,2-1 1,0 0 0,0-1-1,0 0-322,1 0 1,-2-3 0,2 0 0,0-2-296,-1 0 1,1 0 0,-2-1-1,0-1-1152,0-3 1713,0-3 0,-3 0 0,1-2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35:22.2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 7738,'0'-3'1375,"0"1"-1277,0 2-33,0 2 0,0 1 1,0 2-57,0 0 0,0 1 0,2 1 1,-1 0 14,0 0 1,0-1 0,-1 2 0,0 0 52,0 0-77,0 1 0,2-2 0,1 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35:40.1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93 99 7763,'-1'-5'507,"-1"0"1,-1 2-1,1-1-204,1 0 0,-2 2-135,0-2 0,0 2 0,1-2 0,-1 1 80,0 1 1,1 0 0,-1 1-129,-1-1 1,2 1-1,-2 1 120,1 0 0,-2 0-16,0 0 1,0 0-71,1 2 1,-1 0 0,1 3-80,1 0 1,0 2-1,0-1 1,0 0-28,1 0 1,0 0 0,2 1 0,-2 1 21,1 1 0,-1 0 0,3 1 0,0 0-4,0-1 0,3 1 0,-1-1 0,2 0 1,0-1 0,0 0 1,0 0-1,1-1-38,1-2 0,0-1 0,-1 0 0,0-1-2,0-1 1,0 0 0,-1-3-1,-1 0-57,-1-3 0,1 0 0,-2-2 1,0 0-77,1 0 1,0-2 0,-2 1 0,1 0-39,-2 0 1,0-2-1,0 1 1,0 0-44,0 0 0,0 0 0,0 0 0,0-1 95,-2 1 0,1 0 1,-2 0-1,0 1-24,1 1 0,0 1 0,-1 0-166,1 0 0,0 2-918,0 2 0,2 3 1200,-2 3 0,2 0 0,0 2 0</inkml:trace>
  <inkml:trace contextRef="#ctx0" brushRef="#br0" timeOffset="417">137 79 7505,'0'-5'1392,"0"2"-1050,0 1 1,0 3-1,1 0-34,1 3 0,-1 0 0,1 1 0,1 1-55,-2 1 0,1 2 1,1-1-1,0 1-46,-2-1 0,2 3 1,0-2-1,0 2-8,0-1 1,-2-1 0,2 0 0,-2-1-357,1 1 1,1-2-1,-1 0 1,-1-2-1123,-1 0 1,0-2 1278,0 0 0,0-4 0,0 1 0</inkml:trace>
  <inkml:trace contextRef="#ctx0" brushRef="#br0" timeOffset="717">216 128 6903,'0'3'746,"0"1"1,1-1-1,1 2 1,0 0-537,0 2 0,-2-1 0,3 1 0,-2 1-270,1 0 0,0-1 0,-1 1 0,1-1-902,-1-2 1,-1 0 961,0 0 0,3 0 0,-1 0 0</inkml:trace>
  <inkml:trace contextRef="#ctx0" brushRef="#br0" timeOffset="882">216 79 7234,'-3'0'-140,"1"0"0,0 0 1,-1 0-1</inkml:trace>
  <inkml:trace contextRef="#ctx0" brushRef="#br0" timeOffset="1333">275 113 9887,'0'5'0,"0"0"239,2 0 0,0 2 1,2 0-1,-1 0-75,1 2 0,0 0 1,1 2-1,0-1-131,0 0 1,-1 0 0,0-3 0,-1 0 58,1 0 1,0-1-14,1-2 1,-1-3 0,-2-2 101,0-3 0,0 0 0,-2-2 1,0 0-45,0 0 1,2-2-1,-1 1 1,0 0 12,0 0 0,-1-1 1,0 2-1,0 0-291,0 0 1,1-2-381,0 0 1,0 1-1,0 1-2226,0 0 2747,-1 3 0,0 1 0,0 2 0</inkml:trace>
  <inkml:trace contextRef="#ctx0" brushRef="#br0" timeOffset="1872">417 153 7600,'5'2'149,"-1"-2"46,1 2 1,0-2 0,0 0 107,0 0 0,0 0-151,0-2 0,0 0-49,0-3 1,-3 0-110,0 0 0,-1 0 87,-1 0 1,-1 0-1,0 0-7,-1 0 0,-1 2 0,1 0 1,-1 1 79,-1-1 0,2 2 0,-2-1 8,0-1 1,0 3-1,-1-2-17,0 2 1,0 0 0,1 0-48,-1 2 0,1-1 1,2 2-1,-1 1 82,0 0 0,2 1 1,-1 0-1,0 1-33,1 0 1,-1 1 0,2 2 0,1-1 93,0-1 0,0 1 1,3 1-1,-1-1-72,2 0 0,1 1 1,1-2-1,-1-1-10,1-1 1,-1 0 0,2-1 0,-1 0-238,-1-3 0,1 0 0,0-1 1,-1 0-974,-1 0 1,-2-1-1,1 0 1,-1-3 1050,0 0 0,1-1 0,-1 0 0</inkml:trace>
  <inkml:trace contextRef="#ctx0" brushRef="#br0" timeOffset="2315">515 108 7771,'0'5'239,"0"0"1,1 0-1,1 0-88,-1 0 0,1 1 1,0 2-1,-1-1-71,2 0 0,-3 1 1,2-2-1,0 0-41,0 0 1,-1 0 0,0 1-72,0-1 0,0-2 145,1-1 1,-2-3-41,0 0 0,0-2 1,0-3-1,0 1 53,0-1 1,0 0-1,0-1 1,0 0 36,0 0 1,0-1-1,0 2 1,0-1 8,0-1 0,0 1 0,0 1-65,0 0 0,0 0 1,0 0-1,1 1 16,0 0 0,0 2 0,1 1 0,0-1 71,1 1 0,0 0 0,0 1 1,1 1 37,1 1 0,0-1 1,-1 2-1,1 2-51,0 1 0,0 1 0,-2-1 1,0 1-136,-1-1 1,2 2-1,-2-1 1,0 1-640,0-2 1,0 1-1,-2 0 1,1-1-804,1-1 1,0 0 1395,-2 0 0,0 0 0,0 0 0</inkml:trace>
  <inkml:trace contextRef="#ctx0" brushRef="#br0" timeOffset="2964">632 128 7650,'-3'0'157,"0"0"829,2 0-817,-2 0 1,4 0 0,1 0-39,1 0 0,1-2 1,1 1-1,0 0 5,0 0 0,0 1 0,0 0 1,0 0 8,0-2 0,-1 1 0,1 0-48,0 0 1,0 1-157,0-2 1,-2 1-180,1 0 173,-3 0 125,1 1 36,-7 0 1,2 2 0,-3 2 0,2 0 62,1-1 0,0 1 1,-1 0-1,1 1-17,1 2 1,-1 0 0,1-2 0,0 1-10,-1 0 0,2 3 0,1-2 0,0 0 44,0 0 0,0 1 0,2-1 0,1 0-17,2 0 1,-1-1 0,1-2-1,1-1-50,0-1 0,0 1 1,1-1-1,-1-2-577,1-1 1,-1 0 0,-1-2 0,0-1-348,0 0 1,0-3-1,-1 1 814,0 0 0,0-2 0,-1 1 0</inkml:trace>
  <inkml:trace contextRef="#ctx0" brushRef="#br0" timeOffset="3730">750 99 7452,'0'3'1765,"0"0"-1676,0 1 0,0 0 0,0 2 0,1 0 7,1 0 0,1 3 1,0-1-1,-1 1 27,0-1 1,2 1 0,-1-1 0,1 0-88,1-2 0,-2 1 0,1-2 0,0-1 14,0 1 1,1-3-14,0 0 1,0-2 0,-1-2 0,0-1-101,-1-2 0,-1 0 1,0 1-1,1-1 26,-2 0 0,-1-2 0,0 1 0,0-1-94,0 0 1,0 2 0,0-2 0,0 0 126,0 0 0,0 1 0,0 1 68,0 0 0,0 0 236,-2 0-188,1 3 0,-1 2 0,2 3 18,0 1 0,2 1 0,0 0 0,0 0-53,0 0 1,2 1-1,0 1 1,-1-1 79,1-1 0,0 0 1,-1 0-57,2 0 0,0 0 0,-1 0 0,1-1-148,0-1 0,0 0 0,-2-2 66,1 1 1,-1 0-35,2-2 1,-1-3 0,-1 0-1,-1-1-53,-1-1 1,-1-2-1,0 0 1,0 0 252,0 0 1,0-2 0,0 1 0,-1-1-103,-1 1 1,2 0 0,-2 0 0,1 2-41,0 1 0,0-1 0,-1 3-43,0 0 0,-1-1 0,-2 1 0</inkml:trace>
  <inkml:trace contextRef="#ctx0" brushRef="#br0" timeOffset="4530">965 113 8816,'5'0'-54,"-1"0"0,-1 0 202,1 0 0,0 0 1,1 0 113,0 0 0,0 0-196,0 0 0,-2-1 1,0-2-153,-1 1 1,-1-1 0,-1-2-39,0 0 0,0 0 0,0 0 58,0 0 1,-2 0 0,-1 1-10,-1 0 1,0 1-1,1 1 315,-1 1 0,0 0 32,-1 1 0,0 0 0,1 1 0,0 1-146,1 1 1,1 1-1,-1 1 1,1 0 44,1 0 0,0 1 0,1 2 0,0-1-22,0 0 0,0 1 1,1-2-1,1 1 97,1 0 1,1 0 0,0 1-1,0-1-146,2 0 1,0-1 0,-1 0-1,1-1-92,1-1 1,1-1 0,-1-1 0,-1-1 102,1 0 0,0-1 0,1-1 0,-1-1-772,-2-1 1,0-1 0,0-1 0,0 0-302,-2 0 0,1-1 0,-3-1 0,1 1 697,0 1 1,-1 0 0,0 0 0,0 0 110,-1 0 0,0 2 0,0-1 154,0 1 0,-1 0 352,0 0 1,0 1 2231,-1-1-2151,2 2 0,0 1 1,0 3-203,0 1 1,0 0-1,0-1 1,2 1-62,-1 0 0,1 1 0,-1 0 0,2-1-170,-1-1 1,0 2-1,1-2 1,-1 1-258,1-1 1,-1 1 0,0-2-168,1 1 0,0 0-614,1 0-512,-2-1 1,0-3 1549,-2 0 0,0-2 0,0-2 0</inkml:trace>
  <inkml:trace contextRef="#ctx0" brushRef="#br0" timeOffset="4747">1058 1 7390,'-2'2'-357,"2"1"357,-2-3 0,2 0 0,2 2 0,0 0 0</inkml:trace>
  <inkml:trace contextRef="#ctx0" brushRef="#br0" timeOffset="5414">1181 30 7307,'-3'0'906,"-1"0"0,3 0-1023,-2 0 1,-1 0 328,-1 0 1,0 0 0,1 0-82,-1 0 1,1 2 0,2 0 0,-1 0-24,0 0 0,2 2 0,0-1-168,0 2 0,1 0 0,1-1 59,0 1 0,2 0 0,2 0 0,0-2-51,0 1 0,-1-3 0,1 2-51,0-1 0,0 0 1,0-3 127,0 0 1,-2 0-1,0-3 60,-1 0 1,0 0-1,-1-1 1,1 0 43,-1 0 1,0 2-1,-1 0-127,0-1 1,0 1 75,0 0 1,0 3 34,2 0 1,-2 0-1,2 4 1,-1 1 68,1 1 1,-1 1 0,2-1 0,-1 1 10,-1 1 0,1-2 0,0 2 0,0-1 11,1 1 0,-1-2 0,-1 2 0,0-1-2,1-1 0,-2 0 1,0-1 62,0 2 1,0 0-180,-2 1 1,0-1 0,-2-3 0,1 0-373,-1-3 1,-1 1 0,1 0 0,-1-1-253,0 0 1,0-1 0,0 0 0,0-1 537,-2-1 0,2-2 0,-3-4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35:34.8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11243,'0'3'380,"0"0"1,0 1 0,0 1-239,0 0 1,0-1 0,0 1-31,0 0 0,2 0 0,0 0-16,-1 0 1,-1 0-1,0 0 1,0 0-4,0 0 1,0-1 0,0 1 13,0 0 0,0 0 0,0 0-89,0 0 0,0 0 1,1-1-1,0 0 3,0-1 1,1 1-41,-2 0 1,0 1 15,0 0 1,0 0-186,0 0-1376,0-2-756,0-1 3052,0-2-195,0 2 1,0-1-79,0 2 1,0-1-146,0 1 1,0-1-175,0 1 0,0-1-100,0 1 0,0-1 172,0 1-178,0 0 0,0 1 163,0-1-59,0 0-63,0 2 1,0-2-160,0 1 0,0-3 72,0 2 0,0-1-42,0 1 44,0-2 0,0 2 3,0-1-3,0-2 18,0 3-50,0-3-17,0 2 32,0-2 17,0 2-168,0-2 141,0 3-32,0-3 7,0 2-95,0-2 35,0 2 122,0-1 0,0 2 200,0-2-109,0 0 277,0 1-269,0-2-49,0 2 116,0-1-36,0 1 37,0-2-101,2 0 0,-1 0-4,3 0 0,-3 0-60,3 0 0,-3 0 0,2 0 21,1 0 1,-1 1 0,0 0-57,1 0 1,-1 1 0,0-2-15,1 0 0,-1 0-50,0 0 0,0 0 35,2 0 1,-2 0 63,1 0 2,-1 0 1,2 0-8,0 0 1,-2 0 12,0 0 1,-1 0-7,1 0 0,-1 0 2,1 0 1,-1 0-9,1 0-69,-2 0 1,2 0-28,-2 0 168,0 0-37,3 0 0,-3 0-19,3 0-50,-3 0 1,1 0 21,0 0 3,-1 0 0,1 0-8,0 0 47,-2 0-8,3 0-276,-3 0-907,2 0-1461,-2 0 1586,3 0 1038,-3 0 0,-3 2 0,1 1 0</inkml:trace>
  <inkml:trace contextRef="#ctx0" brushRef="#br0" timeOffset="1665">138 168 9643,'0'2'1627,"0"3"-1447,0-2 1,0 0 0,0 0-93,0 1 1,0-2 0,1 2 0,1-1 92,-1 2 0,-1 0 1,0 0-181,0 0 0,2-1 1,0 1-1,-1 0 53,-1 0 1,0 0 0,0 0 0,0 0-28,0 0 0,0 0 1,0 0 43,0-1 1,0 1-1,0 0 0,0 0-159,0 0-43,0-2-44,0-1-543,0-2 598,0 2 1,1-1 73,0 0 1,0 0 97,1 1 8,-2-1-36,0 1-34,0 0-14,0-2 105,0 3 0,0-3 5,0 2-98,0-2 0,0 2 5,0-4 1,0 1-1,1-1 1,0-1-29,0 0 1,1 1 0,-1 0-1,0-1 25,0 0 1,2 1 0,-2-2 0,0 0 3,0 1 0,2 0 1,-2 0 1,0-1 0,1 1 25,0 0 0,2 0-22,-1-2 1,-1 1-1,1 2 4,-1 0 1,-2 0-6,5 0 0,-4 1 72,2 0-42,-2 0 1,2-1 100,-2 1-21,0-1 131,1 2 50,-2 0 0,-2 0-241,1-2 1,-1 1-1,1-1-109,-1 0 1,-1 1 0,0-2-38,1-1 0,-1 0 1,-2-1 74,2 0 1,-1 0-1,0 0-3,0 0 1,1 0 33,-1 0 0,1 0 95,-2 0 1,2 2 89,2 0-52,-2 2-224,3-1-165,-3 2 159,3 0 0,1 1 131,1 1 1,-2 0-1,2-1 1,0 1-36,0 1 0,0-1 0,-1 1 0,1 0 26,1 0 0,-2 1 0,2 0-75,-1 0 0,2-1 0,-3 0 0,1 1-188,0-2 1,-1 3 61,0-2 0,1 0-140,0 0-62,0 0 272,-2 2 0,-1-2 0,0-2 23,-1-2 0,0 0 1,1-1-1,-1 1-14,-1-1 0,2-1 1,-2 0-17,1 1 111,-2 1 161,1-4 1,0 5 281,0-2-270,1 2 0,0 2-156,2 1 1,0 1 0,0 1-688,0 0 1,0-2 0,0 1 663,0 0 0,2 0 0,1 1 0</inkml:trace>
  <inkml:trace contextRef="#ctx0" brushRef="#br0" timeOffset="3148">441 187 10695,'0'-3'603,"0"0"1,0 1-534,0-1 0,0-1-15,0 0 0,-1 0-160,-1 1 203,-2 2 1,1-3 25,-1 2 0,0 1 1,1 1 0,0 0-74,-2 0 0,2 1 0,-1 2-22,1-1 1,0 0 30,0 1 0,0 1 0,0 0 69,1 1 0,0-1 0,0-1-56,1 1 1,0 0-1,1 1 1,0 0 27,0 0 1,0 0 0,0 0-1,0-1-50,0 1 1,1 0-1,0-2 1,1 1-39,1 0 1,-1-1 0,1 1 0,1-1-32,0 1 0,-1-1 1,1 0-12,-1-1 0,2 1 1,0-1-1,-1-1-115,-1 2 1,2-3 0,-2 2-97,1-2 1,1 0 92,0-2 0,-1-1 0,0-1 0,-2-1 14,0 0 0,-1-2 0,0 1 0,0-1 18,-1 0 1,0 2-1,0-2 1,0 0 110,0 0 1,0 0-1,0 1 1,0 0-9,0 0 1,-1 0 0,0 1-17,0-2 1,-3 2 0,3-2 39,0 2 1,-2 0 19,2 0 0,-1 2 55,2 0 113,0 2-96,0-2-15,0 3 72,0 3 1,0-2 116,0 2 0,0-1 1,0 1-139,0 1 1,1-2 0,0 2 0,0-1-36,0 2 1,1 0-1,-1 0 1,0 0-16,0 2 0,2-2 1,-2 2-1,1 0-82,0 1 0,-1 0 0,2 0 0,-1-1-323,1-1 1,-1 1 0,1-1 0,-1 0-119,-1 0 0,1-3 0,0 0 433,1-1 0,-2 0 0,1-2 0</inkml:trace>
  <inkml:trace contextRef="#ctx0" brushRef="#br0" timeOffset="3780">529 177 8725,'5'0'537,"-1"0"1,-1 0-234,1 0 1,0 0 0,1 0-51,0 0 0,-2 0 0,0-1-164,1-1 0,1-2-218,-1 1 0,-1 0 1,-1 1-1,0-1-24,0 0 1,-1 1 203,-1-1 1,0 0-5,0-2 0,0 2 4,-2-1 0,1 3 91,-2 0 1,-1 0 33,0 1 0,0 0 0,1 0 134,-1 0 0,2 0-149,-2 0 1,2 1 0,-2 0 38,0 0 1,3 3-1,-2-2-18,1 1 0,0 0 0,1 2 21,-1 0 1,0 0 0,2 0-49,0 2 0,0 0 0,0 1 1,0-2 85,0 0 1,3 1-1,0 1-52,1-1 0,1 0 0,-2-2 0,1 0-45,-1 0 0,2-1 1,0 0-1,0-1-66,-1 1 0,1-1 0,-1 0 0,-1-1-47,1-1 0,0-1 0,1 0-1159,0 0 1,0 0 0,-1 0-661,-1-2 1,1 1 1786,-2-2 0,2 0 0,-2-2 0</inkml:trace>
  <inkml:trace contextRef="#ctx0" brushRef="#br0" timeOffset="4231">662 148 9209,'0'4'287,"0"0"0,1 2-127,1-1 1,0 3 0,-2 0 0,1 1-33,1 1 1,0-1 0,-1 0 0,1-1-77,-1 1 0,1-2 1,0-1-1,-1 0 206,-1-1 401,0 0-467,0-3 1,0-2 0,0-4 0,0-1 1,0-2 0,0 1 0,-1 0 0,-1 0-16,1 0 1,-1-2 0,0 1-1,1 1-79,1 1 1,0 0 0,0 0 0,0 0-174,0 0 0,0 0 0,0 0 0,0 1-2,0-1 0,0 0 0,2 0-790,1 2 1,0-1 0,0 3 0,1 0 865,0 0 0,1 3 0,0 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36:24.0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5 7043,'0'-2'5216,"0"-1"-3681,0 3-965,-2 0-427,2 0 0,-2 1-53,2 1 0,0 0-23,0 3 1,0 0 0,0 0 0,0 0 14,0 0 0,0 0 0,0 0 0,0 0-21,2 2 1,-2-2-1,2 2 1,-2 0-47,0-1 1,1 2 0,0-1 0,1-1-8,-1-1 1,-1 0-1,0 0 1,0 0-65,0 0 1,2 0-1,0 0 49,-1 0 0,-1-1 1,0 1 18,0 0 0,1 0-25,0 0 1,0 0 13,1 0 0,-2 0 1,0 0-73,0 0 0,0-2 1,0 0 37,0 1 0,0 0 1,0 1 11,0 0 0,0 0 8,0 0 1,0 0-6,0 0 0,0 0 1,0-1-38,0 1 0,0-1 0,0-1-42,0 1 1,2 0 3,-1 1 1,1-2-112,-2 1-135,0-3 30,0 1 120,0-2 34,0-2 278,0 1 156,0-1-208,0 2 283,0-2-263,0 1 0,1-1 437,0 2-378,0 0 0,3 0-47,-1 0 0,0 0-22,0 0 1,1 0-108,1 0 0,-1 0 0,1-1 0,-1 0-63,-1 0 0,-1-1 0,1 2 52,1 0 1,0 0-1,1 0 71,0 0 0,0 0 0,0 0-25,-1 0 1,1 0 117,0-2 1,0 1 0,0 0-90,0 0 1,0 1-49,0 0 0,0 0 5,0 0 0,-1 0-16,1 0 1,0 0 31,0 0 0,-2 0-151,1 0 130,-1 0 0,2 0-35,0 0 97,-3 0 52,3 0 0,-4 0-98,2 0-10,-2 0 0,2 0-33,-1 0 0,-1 0-1,2 0-321,-2 0-31,1 0 0,-1 0-1108,0 0-3868,0 0 5366,1 0 0,-4 2 0,-1 1 0</inkml:trace>
  <inkml:trace contextRef="#ctx0" brushRef="#br0" timeOffset="1548">206 187 11534,'0'4'229,"1"1"-219,1 0 0,-2 0 0,2 1 1,-2 0-23,0 0 1,0 1-1,1-1 1,0 1-68,1-1 0,-1 1 0,-1-1 0,0 0 49,0 0 1,0-1 0,0 0-1,0-1-20,0 1 1,0 0 0,0 0-9,0 0 1,0-2-18,0 1 1,0-1 49,0 2 1,0-2 48,0 0-17,0-2 70,0 2-293,0-3 117,0-3 75,0 3 1,0-3-10,0 2 0,1-1 10,0-1 1,0 0 19,3-2 0,-3 2 0,1-1-91,0 1 1,-1 0-1,1 0-8,0 1 0,-1-1 0,2 1 138,-1-1 0,1 0 0,-1-2-32,1 2 0,-1 0-5,1 2 0,-1 0 10,1-3 0,-1 3 0,0-1 71,1 0 0,-1 1 88,-1 0-74,0-2 1,2 2 209,-2 0 80,0 0-163,1 1 32,-2 0 16,-2 0 0,1-1-176,-3-1 0,3 0 0,-2 2-53,1-2 0,-1 1 0,0-2 13,1 1 0,0-1 0,-1 1 0,1 0-12,-1-1 1,1 0 0,-1-1 26,-1 0 1,2 0 0,-1 0-20,1 0 1,-2 1 0,2-2-44,-1 0 1,2 2 0,-1 0 73,0-1 1,1 1-21,0 0-75,0 2-322,1-3 268,0 3 0,0-1-9,0 4 1,0-1 0,1 2 0,0 0 66,1-1 1,-1 0 0,0 1 2,0 1 0,0 0 0,1 1-139,0 0 1,-1 0-1,1 0 53,0 0 1,-1 0-148,0 0 1,0 0 0,1-1 139,-1 1 0,1 0-43,-2 0 1,0-2-103,0 1 171,0-1 41,0 0 1,0-2-73,0-2 1,-2-2 103,1-2 1,-1 2 140,2 0 204,0 1 131,-2 0-498,1 2 0,-1 2-321,2 2 0,0-2-284,0 2 0,0-1 629,0 2 0,-2 0 0,-1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37:08.3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59 57 9553,'0'-3'1262,"0"0"-1053,0 2 1,0 0-273,0-3 1,0 3 104,-2-3 0,1 3 50,-2 0 1,1-2 37,-1 2 1,-1-1-22,-1 2 1,2-1 3,0-1 1,0 0-28,-2 2 0,1 0 1,2 1-5,0 0 0,-2 1 0,2 0 15,-1 0 1,2 2 0,-1 0 46,0 0 1,1 1-87,0 2 0,0-1 1,1 1-1,0 1-51,0-2 0,1-1 0,0 0 0,1 0 28,1 0 1,-2 0 0,2-1 0,0 1-105,0-2 1,0 1 31,2 0 0,0-2 0,-1 0-88,-1 0 0,2-1-44,-2 0 1,1 0 0,1-2 6,-2 0 0,1 0 1,-1-3-41,0 1 0,-1 0 0,-2 0 1,1-1 46,1-1 0,0-1 1,-2-1-1,0 1 152,0 1 1,0-2 0,0 1-1,0 0-37,0 0 1,0 2 0,0-1 0,-1 0 173,0 0 0,0 0 1,-1 0-1,1 0-130,0 0 1,0 0-1,-2 0 86,1 1 1,0 0 169,2 1 1,-2 1-199,1-1-39,-1 2 1,2 1 164,0 3 1,0 2 0,0 0 0,0-1-105,0 1 1,1 0 0,0 1 0,0 0 127,1 0 1,-1 1 0,0-1 0,1 1-146,1 1 0,-2-1 0,2 0 1,0 0-230,-1-1 0,0 2-740,1 0 1,-1-1-1083,1 0 1984,0-2 0,2 0 0,0 0 0</inkml:trace>
  <inkml:trace contextRef="#ctx0" brushRef="#br0" timeOffset="800">226 47 7737,'-2'-3'184,"0"-1"1,1 3-1,0-2 291,0 1 1,0 0-158,-1 0 0,0-1-70,1-2 1,-3 2-1,2 0-120,-1 1 0,2 0 128,-2 0 1,-1 2-98,-1-2 0,0 2 0,1 0-38,-1 0 1,1 0-1,1 1 1,0 2-81,0-1 0,-1 0 0,2 1 0,0 1-26,0 0 1,-1 1 0,0 1 0,1 0 49,0 0 0,0 2 0,2-1 0,0 0 9,0 1 0,0 0 1,1-1-1,0 0-33,1 0 1,1 1 0,1-1-1,0-1 1,1-1 0,1-1 0,1 0 0,-1-2-102,-1 0 1,0-1 0,0 0-44,0 0 1,0-2 0,-1 0 0,0-3-151,-1 0 1,-1-1 0,-1-1-1,0-1 26,1 1 0,-2-1 0,2 0 0,-1 0 45,-1 0 1,0-1-1,0 0 1,0 1 159,0 0 0,0 1 0,-1 1 499,-1 0-172,2 0-6,-2 0 0,2 5 0,0 1-83,0 3 0,0 3 0,0 0 0,0 0 144,2 0 1,0 2 0,2-1 0,-1 0-181,-1 1 1,1-1 0,-1-1-1,1 0-544,1 1 0,-1-1 0,-1-1 1,1-3-617,0 0 1,-2 0-810,3-1 1,-2-1 1788,2-2 0,0-4 0,-1-3 0</inkml:trace>
  <inkml:trace contextRef="#ctx0" brushRef="#br0" timeOffset="1397">348 22 7641,'-2'-2'627,"1"-1"-191,0 1 0,0 1-250,-1-2 0,1 2 131,-2-1 1,1 2-260,-1 0 1,1 0-1,-1 0-140,-1 0 1,1 0-1,1 2-43,-1 1 1,0 1 0,1 1 19,-1 0 0,2-1 0,0-1 17,0 1 0,1-2 0,1 2 130,0-1 1,0 0 0,3-1 0,-1-1 119,2 1 0,0 1 0,-1 0 0,0-1 57,-1 0 0,0 2 0,2-1 0,0 1-86,0-1 1,0 1 0,0 0 0,-1 0 64,-1 1 1,2-2-1,-2 0 1,1 1-37,-1 1 0,0-1 0,-2 0 524,1-1-307,-1 0 1,-1 2 0,-2-2-104,-1-1 1,0 0 0,0-1-1,-1 0-147,0 0 1,-1-1-1,0 1 1,0 0-583,0 0 1,0 1 0,0-2-1026,0 0 0,0 0 0,1 0 66,-1 0 1,0-1 1411,2 0 0,-4 0 0,2-1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37:12.0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40 8386,'-2'-3'1228,"0"1"-696,2 0-338,0 1 1,0 0 4,0 2 1,0 2 0,0 2 0,0 0-37,0 0 1,0 1 0,0 2-1,1 1-154,1 1 0,0 1 1,-1-1-1,1 1 14,1 0 1,-1 1-1,0-3 1,0 0-183,0-1 1,0-2 0,-1 1 92,0-2 0,0-2-21,-1 1 1,0-4 53,0 0 1,2 0 0,-1-4-1,0 0-95,0 0 1,1-1-1,-1 0 1,1-1 14,0-1 1,-1 0 0,1 1 0,-1-1-21,1-1 0,1 2 0,-1-2 0,1 1 31,-1-1 0,0 2 0,-1-3 1,1 1 49,1 1 0,-2-1 0,1 2 0,0-1 26,-1 1 1,1 1 0,-1 0 17,0 0 1,0 2 456,0 0-233,0 2 189,-1-2-170,0 3 0,-1 2 0,0 0-26,0 1 0,-1-1 0,2 1-84,-2 1 0,1-2 1,0 2-1,0-1 3,-1 2 1,1 0 0,-1-1 0,1 0 13,-1-1 0,0 0 0,2 2 0,0 0-18,-2 0 0,2 0 0,-2 0 0,2 0-7,0 0 1,0 0-1,0-1 1,0 1-39,0 0 0,0 2 1,0-1-1,0 0-2,2 0 0,-1-2 1,2 0-1,-1-1 21,1-1 1,-1 1 0,0-1 0,1 0-93,0 1 0,0-2 0,2-1 0,0 0-64,0 0 0,0 0 0,0 1 0,-1 0-508,1 1 0,0-1 0,0-1-1170,0 0 0,-2 0 1736,1 0 0,-1 2 0,2 1 0</inkml:trace>
  <inkml:trace contextRef="#ctx0" brushRef="#br0" timeOffset="615">162 50 9100,'-3'0'491,"1"0"1,2 2 0,1 1-315,0 1 1,0 1-1,1 1 1,-1 0-8,0 0 1,0 3 0,2-1-1,-1 1-108,-1-1 0,2 1 0,-2-2 0,1 0-213,0 0 1,-1 0 395,0-3 81,0-1 0,-1-1-146,0-4 1,-2-1 0,1-1-1,-1-1 25,0 0 0,1 0 0,-1-1 0,0 0-243,1 0 0,-1-1 0,2 2 1,0 0-106,0-1 0,0 0 0,0-1 0,0 0-71,0 1 1,0-1 0,1 2 0,0 1-60,3-1 0,-2-1 0,2 0-467,-1 2 1,1 2 0,0-1 0,-1 1-452,1 1 0,0 2 1191,-1 3 0,4 0 0,-2 1 0</inkml:trace>
  <inkml:trace contextRef="#ctx0" brushRef="#br0" timeOffset="1181">265 69 8399,'5'0'927,"0"0"1,-2 0 0,0 0-624,1 0 0,1 0 1,0 0-120,-1 0 1,0-1 0,-1-1 0,0 0-394,0 0 0,1 1-144,0-2 1,-2 0 141,2-2 1,-3 0 239,0 0 0,0 0 1,-2 1 2,0 0 0,0 1 0,-3 0 28,0 1 1,0 1 0,-1-1 62,0 1 0,0 1-79,1 0 0,-1 1 1,1 0-1,1 1 193,-1 1 1,2 0 0,-1 2 0,1 0 24,1 0 1,-2 0 0,2 1-1,0 1 16,0 1 1,1 0 0,0 0-1,1 0-57,0-1 0,2 1 1,2-1-1,0 0-49,0 0 1,0 0 0,0-3 0,0 0-99,1-1 0,0 0 0,1 0 0,0-1-335,-1-1 1,1-1 0,-2 0-579,2 0 1,-2-3 0,2 0 0,-3-3 329,0 0-1,0-3 1,-3 2 508,0 0 0,2 1 0,0-1 0</inkml:trace>
  <inkml:trace contextRef="#ctx0" brushRef="#br0" timeOffset="1752">392 1 7672,'-2'2'-1507,"0"-1"3781,2 2-1516,0-2 1,0 2-357,0-1 0,0-1 1,0 2-119,0 1 1,0-1 0,0 0-1,0 1 11,0 0 1,0 1-1,0 0 1,1 0-64,1 0 1,0 1 0,-1 1 0,1 0-162,1 0 1,-1 2-1,1-2 1,0 0-118,0 0 1,1-1 0,-1-1 0,0 0 119,1 0 1,-1-1-1,2 0 289,0-3 0,-2 0 0,0-1-188,1 0 0,-1-2 0,-1-2 1,1 0 139,-2-1 0,1 0 0,-1 0-340,1 0 0,0-1 0,-1-1 0,0 1-57,0 1 1,-1 0-1,0 0 1,0 0 11,0 0 1,0 0 0,0 0 0,0 1-404,0-1 1,0-2-1001,0-2 0,-2 2 0,0 1-566,-1 0 1,2 2 2038,-2 1 0,-1-2 0,-1 3 0</inkml:trace>
  <inkml:trace contextRef="#ctx0" brushRef="#br0" timeOffset="2481">530 6 7661,'0'3'1534,"0"0"-1146,0-2 0,0 1-189,2-2 1,-1 0 0,2 0-78,1 0 1,-1 0-1,0 0-71,1 0 0,0 0-235,1-2 1,0 2-105,0-2 0,0 0-219,0 0 1,-2 1 177,0 1 1,-1 0 38,1 0 1498,-2 0-863,1 0 1,-2 0 60,-2 0 0,1 0-200,-2 0 1,1 1 0,-1 1 0,1 1 13,-1-1 0,1 2 1,0-1-1,-1 1 42,0 1 1,2 0 0,-3 0-1,1 1-62,0 1 0,1 0 0,1-1 0,-1 1-23,1 1 1,-1-2-1,0 1 1,1-1-63,0 1 0,1-1 0,0-1 1,1 0 64,1-2 1,-1 1-1,1-2 1,1 0 103,0 0 1,0 0 0,2-2-1,0 0-124,0 0 0,0 0 0,0 0 0,-1 0-672,1 0 1,0-1-1,-1 0 89,1 0 0,-1-3 1,2 2 422,0-1 0,1 0 0,0-2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37:26.2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21 7905,'0'-3'1820,"0"-1"-298,0 0 0,0 2-416,0-2-237,0 3 66,0-1-441,0 2 0,0 2-469,0 1 1,0 0-1,0 1-112,0-1 0,0 2 0,0 0 0,0 0 38,2 0 1,-1 0-1,0 1 1,0 0 32,-1 0 1,0 1-1,1-2 1,1 1 23,-1 0 0,0 0 1,-1 1-1,0 0-22,2-1 1,-1 1 0,0-2 0,0 0-88,-1 0 1,0 0 0,0 0 0,1 0-16,1 0 0,0 0 1,-2 0 84,0 0 1,0-1 0,0-1-40,0 1 1,0-1 1,0 0 10,0 0 1,0 1-26,0-1 1,0-1-3,0 1 0,0-1-10,0 1 0,0-1-14,0 1 0,0-1 159,0 1 46,0-2-177,0 1 996,0-2-822,2-2 0,-1 2 0,2-2-284,1 1 0,0 1 0,0-1-1756,-1-1 1,1 0 1946,1 2 0,0 3 0,0-1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37:30.5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60 8558,'0'-2'2783,"0"-1"-2102,0 3-392,2-2 0,-1 2-41,2-2 0,-1 1 1,1 1-119,1 0 0,-1 0 0,0 1-37,1 1 0,-1-2 1,1 2-41,-1-2 1,2 2-1,0 0 21,0-1 0,0 0 0,0 0-153,0 1 1,-2-1 0,1-1-117,0 0 0,0 0 142,1 0 1,0 2-54,0 0 0,0-1 79,0-1 0,0 0-57,0 0 1,-2 0 77,1 0 31,-3 0-84,3 0 35,-3 0 1,2 0-1,-2 0-293,0-2-186,1 2-16,-2-3-909,0 3 0,0 0 0</inkml:trace>
  <inkml:trace contextRef="#ctx0" brushRef="#br0" timeOffset="2382">136 20 9303,'0'-2'838,"0"-1"-707,0 1-21,0 2 1,1-3 38,0 3 1,0 0 88,1-2 111,-2 2-22,0-3-285,0 3 152,0-2-433,0 1 283,0-1 0,1 2 0,0 1 26,0 0 0,1 2 0,-2 2 11,0 0 0,0-1 0,1-1 0,0 1-1,0 0 0,1 1 0,-2 1 0,0 0-30,0 1 0,0-1 0,1-1 0,0 0-57,0 0 1,1 0 0,-2 0-7,0 1 0,0-1 75,0 0 0,0 0 69,0 0 70,0-3-75,0 1-50,0-3-106,0 2 70,0-2 103,0 3-1,0-3-93,2 0-57,-1 0-11,1 0 1,0-1-83,0-1 0,0 2 1,-1-2-32,1-1 1,-1 2-1,0-2-20,0 1 0,1-1 1,0 1 20,1-1 1,0 1 32,1-1 0,0 0 1,1-1 71,-2 1 0,0 2 0,-2-2 233,1 1 0,2 1-249,-1-2 0,0 2-35,0-1 0,-1 0-14,1 0 101,-2 0 1,2 2-40,-1 0 233,-2 0 1,2 0-44,-2-2 471,3 2 130,-3-3-824,2 3-13,-2 0 62,-2 0 1,1-1-12,-2-1 0,1 0 0,-1 1-22,-1-1 1,1-1 0,0 1 35,1-1 0,-2 1 1,1-1 0,-2 1 1,2-1 0,0 0-1,0 1-10,1 0 0,-2-1 0,0 0 9,0 1 1,0 0-19,1-1 1,0 2-1,0-2-56,1 1 83,-2 2 0,3-4 246,-3 2-160,3 0-399,-1 2 197,2 0-9,2 0 1,-1 2 0,3 2 131,0 0 1,-2 0 0,0-1-56,0 1 1,0 0 0,0 0-1,1-1 12,-2 1 1,1-1 0,0 0 15,-1 1 1,0 0 0,0 1 32,1 0 0,-1-1 1,-1-1-263,0 1 158,0-2 1,0 2 32,-2-2 1,0-1 0,-2-3-36,1-1 0,1 0 0,1 0-22,0-1 1,1 1 102,-2 0 0,1-1 110,0-1-25,0 3 0,2-1 130,0 3 0,0 1-65,1 1 0,-1 0 0,0 2-120,1-1 0,-1-1-122,-1 1 0,1 0 20,0 0 1,0 0-1250,1-1 1041,-2-2 1,1 2 214,0-2 0,1 0 96,1 0 0,-1 0 594,1 0 253,0 0-714,2 0 0,-2 1 1,-1 0 442,1 1-425,-3-1 1,2 0-148,-4 1 1,-1-2-133,-2 2 1,2-2-183,0 0 1,1 0-347,-1 0-412,1 0-74,0 0 0,2 0 1124,0-2 0,0 2 0,0-3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37:50.7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88 108 8036,'1'5'851,"0"-3"248,1-2 0,-1 0 1,-1-3-829,0-1 1,0 1 0,0 0 0,-1 1 55,-1-1 0,0 1 1,1-1 170,-1-1 0,-2 0-325,1-1 0,0 2-216,0-1 1,0 2 202,-2-2 0,1 2 0,0 1 90,0-1 0,1 0-157,-2 2 1,0 0 0,1 1-86,1 1 1,-2-1 63,2 2 1,-1 0 0,1 2-36,-1-2 0,3 1 0,-1-1 29,0 2 1,1 0 0,0 0 9,0-1 1,1 1 0,0 0 0,-2 0-12,1 0 1,-1 0-1,2 0 1,0 0-8,0 0 0,2 0 1,-1 0-1,1 0 19,0 0 0,0 1 1,2-2-1,0 0 12,-1 1 1,2-1 0,0-1 0,0 0-58,-1-1 1,1-2 0,0 2-108,0-1 0,0-1 0,0 0-106,0 0 0,-1-1 1,0 0-1,-1-1-70,-1-1 0,1 0 0,-1-2 0,-1 0-54,2 0 0,-3-1 0,2-1 0,-2 1 114,0 1 0,0-2 1,0 0-1,0 0 40,0 0 0,0-1 1,0 1-1,0-1 54,0 1 1,0 1-1,-1 0 1,-1 0 54,1 0 0,0-1 0,0 2 1,-1 1 37,1-1 1,1 0-1,0 0 1,-1 0 91,-1 0 1,2 0 0,-2 0 198,2 0 0,0 2 55,0 0 1,-1 2 190,-1-1-432,2 2 0,-2 0 62,2 2 1,0-1 0,0 2-4,0 1 0,0 2 0,0 0 1,0 1 58,2 0 0,-2 1 0,3 1 1,-2 1-133,1 0 1,0 0 0,0 0 0,0-1-343,1 1 0,1 0 0,-2 0 1,0-1-205,0-1 0,2 1 0,-3-2 1,1-1-74,0-1 0,-1 0 0,1-1-983,0-1 1,-1 1 0,2-2 1514,1-1 0,1 0 0,0-1 0</inkml:trace>
  <inkml:trace contextRef="#ctx0" brushRef="#br0" timeOffset="766">265 64 8030,'0'-5'1134,"0"2"-694,0 0 0,-2 1-157,1-1 1,-2 0 0,2-1 56,0 1 1,-3 1 0,2 0 0,0-1-4,0 0 0,-2 2 0,1-2 31,-2 1 0,1-1-103,-1 1 0,0 0 0,0 2-108,0 0 0,0 0 0,0 0-160,0 0 0,2 2 0,0 2 1,0 0 77,1-1 1,0 2-1,-1-1 1,1 2 27,1 0 1,-1 1 0,0 0 0,1 1-76,1 0 1,0 2 0,0 0 0,0-1 29,0 1 1,2-1 0,1 0 0,0-1-73,0-1 1,1 1 0,2-1 0,0-2-64,0-1 0,2 0 0,-2-2 0,0 0-78,0 0 0,-2 0 1,1-3-1,0 0-131,0-1 1,-1-1 0,0-1-1,-1-2-166,-1 0 1,1-3 0,-1 1-1,0-1 38,0 1 1,-2-1 0,2 1-1,-1-1 344,-1 1 0,0 0 0,0 2 0,0 0 85,0 0 0,0 0 0,-1 1 241,-1 0-17,2 3 1,-3 0 0,2 2-1,-1 2 0,1 0 1,1 4-1,0 0 56,0 0 1,0 3 0,0-2 0,1 0-124,1 0 1,0 2 0,-1-2-1,2 1-426,-1-2 1,0 1-1,1 0 1,-1-1-686,1-1 0,-1 0 1,1 0-2272,1 0 3210,0-2 0,1 1 0,0-1 0</inkml:trace>
  <inkml:trace contextRef="#ctx0" brushRef="#br0" timeOffset="1533">426 40 6540,'-2'-3'882,"2"-1"0,-3 1 0,2 0-12,-1-1-387,1 3 1,0-2 12,0 1 1,-1 0-97,-1 0 1,2 2-191,-3-2 1,3 1 0,-3 1-323,1 0 1,0 0 0,0 1 0,0 0-41,1 1 0,0 1 0,-1-1 7,-1 1 1,1-2 134,0 3 0,1-2 0,0 2-115,-1-1 0,2 1 129,1 1 1,0-1-1,2 0 1,1-1 71,2-1 1,-1 2 0,0-1 0,1 1 9,0-1 0,1 2 0,-1 0 1,0 0-19,0 1 0,1-1 0,1-1 0,-1-1 10,-1 1 1,0 0 0,0 1 125,0 0 0,-1-2 1,0 1 50,-1-1 0,-1 0-109,-1 0 1,0 1-1,-1 1 61,0-1 1,0 0 0,0-1 115,0 1 0,-2-1 1,0-1 85,-1 0 1,0 2 0,-2-3-130,0 0 0,2 0 0,0-1 0,-1 0-139,-1 0 1,0 0 0,1 0 0,-1-1-656,0 0 0,0-1 1,0-2-1,0 1-1045,0 1 0,1-2 0,0 1 0,1 0 1559,1 0 0,-2 0 0,2-2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30:33.587"/>
    </inkml:context>
    <inkml:brush xml:id="br0">
      <inkml:brushProperty name="width" value="0.04286" units="cm"/>
      <inkml:brushProperty name="height" value="0.04286" units="cm"/>
      <inkml:brushProperty name="color" value="#BB5B18"/>
      <inkml:brushProperty name="inkEffects" value="bronze"/>
      <inkml:brushProperty name="anchorX" value="-82628.39063"/>
      <inkml:brushProperty name="anchorY" value="-61873.30469"/>
      <inkml:brushProperty name="scaleFactor" value="0.5"/>
    </inkml:brush>
  </inkml:definitions>
  <inkml:trace contextRef="#ctx0" brushRef="#br0">0 71 7504,'3'3'75,"-2"2"43,3-3 0,-2 2 0,2-3 49,1 1 1,-2 0 0,1 1 56,0 0 0,2-1 0,-1 0-168,1 1 1,2-2 0,0 2-1,-1 1 4,0-1 0,1-2 1,0 2-1,1-1-9,-1 0 0,2 2 0,-2-2 0,2 1 20,0 0 0,-1 0 1,1 0-1,0 0 33,-1-1 1,2 2 0,-2-1-1,1-1-7,0 1 1,-1 0 0,1-2-1,0 2 1,-2 0 1,3-2 0,-2 2 0,2-1-67,-1 0 1,3 0 0,-2-2-1,2 2-17,-1 0 0,1 0 0,0-2 1,0 2-18,0 0 1,0 0 0,-1-1 0,-1 1 49,-1 0 0,2-1 0,-1 0 0,-1 1 0,1 0 1,0 0 0,-2 0 0,-1-1-29,-1 0 0,1 1 0,2 0 0,1-1 27,-2 0 1,2-1-1,-2 1 1,1 0-4,3 1 1,0 0 0,-1-2 0,-1 1-15,1 1 1,2-2-1,0 3 1,-1-1-28,-1 0 1,0 0-1,0-2 1,-1 0 14,1 2 1,1-1 0,0 1-1,-1-1-12,-1-1 1,4 0 0,-3 0 0,1 0 5,0 0 0,2 0 0,-4 0 0,2 0-3,-1 0 1,2 0-1,0 0 1,0 0-3,-2 0 0,3 0 1,-2-1-1,1 0-32,0-1 1,2-2-1,-3 1 1,1 0 11,-2 1 1,2-2 0,0 1 0,0 0-71,-2-2 1,3 2 0,-3-1 0,0 0 9,-2 1 0,3-1 0,-3 2 0,1 0 43,0-1 1,-1 2-1,0-3 1,-2 1 20,-2 0 0,2 1 1,1-1-1,-1-1 6,-2 1 0,3 0 1,-3-2-1,1 1 18,-1 0 0,2-1 0,0-1 0,-1 0-19,0 0 1,-2 0 0,1 0-1,0 1-54,0 1 0,0-1 0,0 1 0,-1-1 51,-1-1 0,1 0 0,-1 2-20,1 0 1,-1 1-1,0-2 37,-2 1 0,1 1 1,-2-2-12,1 1 1,0 2-35,-2-1 1,0 1-20,0-2 0,-1 0 4,-1-2 0,2 2 16,-2 0 1,1 3-1,-1-2 62,0 0-32,0 3 0,2-3-119,-2 3 61,1 0 0,-4 0 38,1 0 0,1 2 0,-1 1 88,-1 0 1,2 0 0,-1 2-1,0-1-28,1 0 1,-3 0 0,3 0 0,-3 0 12,0 1 0,1 1 0,-1 0 1,0 0 1,3 0 1,-3 0 0,2 0 0,0 2-8,0-1 1,-1 2 0,1-2-1,0 2 14,1 0 0,1 1 0,-2 1 0,0 1 3,0 0 1,0 2 0,1 0 0,0 0 29,-2 1 0,2 0 0,-1 0 0,0 0-2,1 1 1,-2-1 0,2 2 0,-1 0 64,2 0 0,0 4 1,0-1-1,0 4-33,-1 1 1,3 5-1,-2-1 1,0 0 20,0 2 0,2 1 0,-2 1 1,1 0 42,1 1 0,1 6 1,0-2-1,2 1-8,2-1 1,0 1-1,4-2 1,-2-2-180,1 2 1,3 2 0,-1-1 0,0-2-149,0-2 1,3 1 0,-1-8 0,0-1-668,0-3 1,2-1 0,0-1 0,-1 0 82,-1 2 0,0 3 734,0-3 0,2 10 0,1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37:53.5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34 7839,'0'-3'464,"0"0"1,-2 1 468,0-1-376,1 2 360,1-1-522,0 2 1,0 2-1,0 1-168,2-1 0,-2 3 0,3 0 1,-2 1-16,1 2 0,0-2 0,-1 2 0,1 1-100,1 0 1,-1 2 0,0 0 0,1 0-76,-2 0 0,1 1 0,0-1 0,0 0-48,0 0 0,1-3 1,-2 0-73,0-1 213,1-5 1,-1 2 0,0-4 49,0-2 1,1 1-1,-2-2-226,0-1 0,0-1 1,2 0-160,-1 1 1,2-1 0,-1-1 0,0 0 82,0 0 1,-1-1-1,2 2 1,-1 0-255,-1-2 1,1 2 0,0-2 0,0 0 166,1 1 0,0-3 0,0 1 0,0 0 37,1 0 1,-3 2 0,2-1 143,-1 0 1,0 0 0,0 0 0,-1 2-11,0 1 1,0 0 0,0 0 87,1 1 1,0 0 0,-1 0 360,1-1 140,0 3-648,-2-1 0,0 3 0,0 0 97,0 3 0,-3 2 0,1 2 0</inkml:trace>
  <inkml:trace contextRef="#ctx0" brushRef="#br0" timeOffset="468">84 98 11928,'3'2'539,"1"1"0,-2 2 1,1 0-348,0 0 1,2 0 0,-1 0 0,0 1-193,-1 1 1,0 1-1,2-1 1,0 0-276,0 0 0,-1 0 0,0-3-1863,-1 1-725,1 0 2863,-2-2 0,3-1 0,-2-2 0</inkml:trace>
  <inkml:trace contextRef="#ctx0" brushRef="#br0" timeOffset="1200">177 64 12437,'0'5'201,"0"0"1,0 0-1,1 0-65,0 2 1,0-1 0,2 2-1,0 0-40,0-1 1,-1 3-1,2-2 1,-1 1 25,1-1 1,0-1 0,0-2 0,-1 0 54,1 0 1,0-1-1,1 1 11,0-2 1,0-1-290,0-2 1,0 0-166,0 0 0,0 0 0,-1-2 98,-1-1 0,-1-2 1,-1 1-1,0-2 142,1 0 1,-1 0-1,-1-1 1,0 1 131,0-1 0,0 0 0,0 1 0,0-1-71,0 1 0,0 1 1,-1 0-1,-1 0-99,1 0 1,0 0 0,1 0-1,0 1-93,-2 1 1,2-2-145,-2 2 1,1 0-1780,1 0 391,0 2 949,0-1 0,-2 4 1,0 1-1</inkml:trace>
  <inkml:trace contextRef="#ctx0" brushRef="#br0" timeOffset="1618">187 10 8583,'-2'-3'3091,"1"1"-2808,0 0 1,1 1-1425,1 0 1,0 1-1,1 1 1141,0 0 0,1 3 0,2-1 0</inkml:trace>
  <inkml:trace contextRef="#ctx0" brushRef="#br0" timeOffset="1783">231 15 8034,'0'-5'3067,"0"0"-3230,0 2-2525,0 1 2688,0 2 0,0 2 0,0 1 0</inkml:trace>
  <inkml:trace contextRef="#ctx0" brushRef="#br0" timeOffset="2683">334 15 11741,'0'5'254,"2"0"1,-1 0 0,1 2-1,-1 1-71,1 1 0,1 1 0,0 2 0,-1 0 15,0 1 1,1 0-1,-1-1 1,1-1-360,-1-1 0,0-2 1,-1-2-108,1 0 378,-1-1 0,0-3 1,0-2-1,1-3-138,-1-1 1,-1-1 0,0-1 0,0 0-134,0 0 1,2-1 0,-1 1 0,1-1-26,0 1 0,-1 1 1,1 0-1,0 0 81,-1 0 0,1 0 0,-2 0 0,1 0 24,1 1 1,0-1-1,-1 0 54,1 0 0,0 0 1,-1 2-1,1-1 96,-1 1 1,0-2 421,-1 0 156,0 0-514,0 3-80,0 0 1,0 5 153,0 2 1,-2 2-1,0-1-34,1 0 1,-1 1 0,0-2 0,1 1-66,1 1 1,0 1 0,0-1 0,0 0 106,0 0 0,0 1 0,0-1 0,0-1 80,0 2 0,0-3 0,0 2-211,2 0 0,0-1 0,2 0 1,-1-1-180,1-2 0,0-1 0,1-2 1,0 0 134,0 0 1,0 0-1,0 0 1,0-2-1218,0-1 0,-2 0 0,0 0 0,0-1-1347,0 0 0,2 1 2524,-2-1 0,1-1 0,1-3 0</inkml:trace>
  <inkml:trace contextRef="#ctx0" brushRef="#br0" timeOffset="3283">496 74 9187,'5'0'326,"-1"0"1,1 0-64,0 0 0,0 0 0,0 0 0,0 0 4,0 0 1,0 0 0,0 0-129,0 0 1,-2 0-115,0 0 1,0-3 34,0 0 1,-1 0 0,-2 0 55,0-1 1,0 2-1,0-1 1,-1 0-26,-1 1 0,-1 0 0,1-1 0,-1 0 56,1 1 1,-2 1-1,1-2-123,-1 1 0,0 2 0,1-2 98,-1 2 0,2 0 1,-2 0-6,1 0 1,0 0 0,0 0 76,-1 2 1,1 0 0,0 3-58,1 0 0,0 1 1,1 0-1,-1 0 125,1 0 1,1 1 0,0 0-1,0 0-41,0 1 1,1 0 0,1-1-1,1 0 16,1 0 0,0 2 0,1-2 0,0 1-2,0-2 0,0 1 1,0 0-1,0-1-256,2-1 0,-2-1 0,2-2 0,-2 1-390,0-2 1,0-1 0,0 0 0,0-1-200,0-1 0,-2-3 1,0 0-1,-1-1-1802,1 1 1,-2-1 2411,1 0 0,1-2 0,-1-2 0</inkml:trace>
  <inkml:trace contextRef="#ctx0" brushRef="#br0" timeOffset="3933">628 39 10898,'0'5'564,"2"-1"1,-1-1-345,0 1 0,1 2 0,1 1 1,-1 0-65,0 2 1,1 0 0,-1 1 0,0 0-64,0 0 0,-2-1 0,2 0 0,0-2-79,0 0 0,-1 0 1,0-3-1,0 0-783,1-1 826,-1-2 0,-1-1 0,0-3 16,0-3 1,0 0-1,0-1 1,0 0-23,0-1 0,0 1 0,0 0 1,0 0-15,0 1 0,0-1 0,0 1 0,0-1-4,0 1 0,0 1 0,0 0 0,1 0-28,0 2 0,0-1 1,1 1-1,0 0-16,-1-1 1,3 3-1,-2-2 1,0 0-9,0 1 1,2 1-1,-1-1-13,2 1 0,0 1 0,-1 0 269,1 0 0,0 3 0,-2-1 0,1 2 41,0-1 0,-2 0 0,1 2 0,0 0-153,-1 0 1,1 0 0,1 0-1,-1-1-251,1 1 1,-1 2 0,0-1 0,-1 0 0,1 0 1,-2-1 0,1 0 0,0 1-773,-1 1 0,1 1 1,-2-1-1,0 0-896,0 0 1,0 0 1792,0-2 0,2 2 0,1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38:51.2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16 7751,'0'-3'4386,"0"-1"-3276,0 3 93,0-4 180,0 5-39,0-3-873,0 3 1,0 3-258,0 0 1,0 2-1,0 0-108,0 1 0,0-1 1,0 1-1,0 0-19,0 1 1,0 0 0,0-1 0,1 0 41,0 1 0,0-2 0,1 3 0,-2-1 21,0 0 1,0 0-1,0-1 1,1-1-125,1 0 1,-2 1 0,2-1-1,-1 0-43,-1 0 1,0 1 70,0-1 0,0 0-258,0 1 1,0-1 99,0 0 1,0 1-79,0-1 1,0-2-135,0 1 253,0 0 0,0 1-25,0 0 0,0-1 125,0-1 0,0 1-184,0 1 0,0-1 38,0-1 0,0-1 3,0 1 1,0-1-8,0 2 0,0-3-180,2 1 93,-1 1 0,1-2-139,-2 2 4,0-1-82,0 2 217,0-3 6,0 4-59,0-5-5,0 5 35,0-5 115,0 5 61,0-4-4,0 3-38,0-3-35,0 4 0,0-4-72,0 2 204,0-1-64,0 2-2,0-3 0,0 2-21,0-1 65,0-2 125,0 3 1454,0-3-1058,2 0-282,-1 0 0,4 0-69,-2 0 0,0-2 1,1 0-129,0 1 0,-1 0 0,0 1-82,1 0 1,-1 0 0,1-1 43,0-1 1,-1 0-1,0 2 61,2 0 1,-3 0 0,2 0-16,0 0 1,-1-2 0,1 0-6,0 1 0,-1 1 18,0 0 0,1 0-12,1 0 0,-1 0 1,-1 0-3,1 0 1,-1 0-43,1 0 1,-3 0-89,3 0 0,0 0-247,1 0 0,-2 0-720,1 0-1905,-3 0 236,4 0 2731,-5-3 0,3 3 0,-3-3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38:52.6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11 8659,'0'-3'2551,"0"0"0,0 3-1816,0-2-178,0 1-309,0-1 1,0 3-146,0 0 1,2 2 0,0 3-1,-1-1-18,-1 0 1,0 1 0,1-1 0,0 1 58,1 1 1,0-1 0,-2 1 0,1 1-187,1-1 1,0 2 0,-1-1-162,0-2 0,0 1 0,1-3 200,-2 1 0,1 0-9,1 0 1,-2 0 14,2 1 0,-1-3-334,-1 1 326,0-3 60,0 1 0,0-2-35,0-2 1,0 1-1,1-1-19,1 0 0,0 0 0,-2-1-387,2-1 0,-1 1 313,3-1 1,-2 1 0,1-1 0,0 1 1,0 1 1,-2-2 0,2 2 0,0-1-23,0-1 0,-1 1 1,1 0 31,2-2 0,-2 2 0,0 1 1,1-1 7,-1 0 1,1 1 17,0-2 1,-1 3-1,0-1 150,-1-1 1,0 3 1,0-2 9,-1 1 1,2 1 52,-1 0 92,-2 0 99,2 0-124,-2 0 0,-2 0-176,-1 0 0,0 0 0,-1 0-172,0 0 0,-1 0 1,0-1-1,0-1 60,-1 1 1,1-2 0,0 1-1,-1-1-1,1-1 1,0 1 0,0-1 0,-1 1 26,1 0 1,0-2 0,-1 2 0,1 0 26,0-1 1,1 3 15,1-3 0,0 2-457,-1-1-641,2 1 822,2 0 0,2 2 215,2 0 0,-1 0 0,0 1 0,0 0-66,-1 1 1,1 0-1,2-1 1,-3 2 283,1 0 0,1-2-297,-1 3 1,2-1-1,0 1-44,-2-1 1,0-1 0,-1 0 47,-1 0 0,2-1 1,-2 1 186,1 1 1,-1-2-1,0 2 101,1-1 1,-2 0-11,2 0 0,-1-1 52,-1 3 0,-1-2-103,-1 1 1,-1-1 0,-2 1 170,0-1 1,1 1 0,1-2-300,-1 1 0,1 1-197,-1-1 0,2 0 66,-1 0 0,2-1-148,-1 3 0,2-3-291,2 1 1,-1-2 0,2 0-2181,1 0 2760,-1 0 0,2 0 0,-2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38:53.9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80 96 8104,'3'-2'1847,"-1"-1"0,-2-3-1683,0 1 1,0 2-1,0 0 1,-2 0 84,1 0 0,-3 1 0,2-2-33,-1 0 1,1 1 0,-2 0 43,0 1 0,0-2-46,-2 3 1,2-2 0,-1 2-373,2-1 1,-1 1 0,-1 1 149,0 2 1,1 0 0,1 2 0,0 0 55,0 0 1,2 0-1,-2 1-14,0 0 1,0 1 0,1 3 0,1-2 4,0-1 0,1 0 0,0 0 0,0 1 14,0 0 1,1-1-1,0 0 1,1 0-58,1-1 0,-1 3 1,2-4-1,0 0-19,0 0 1,2 1 0,-1-2-23,0-1 0,1 0 0,-1 0-93,0-1 1,0-1 0,-1-1 0,0-1 5,0-1 1,-2-1 0,1-3-1,-2 0-39,1 1 0,2-1 0,-3 1 0,1-1 43,-2 0 1,2-1 0,0 1 0,-1 1 47,-1 0 0,0-1 0,1 0 0,0 0 18,1 1 1,0 1 0,-2-1 193,0-1 1,0-1-1,0-2-76,0 1 0,0 3 0,0 3 0,-1-1 275,-1 1-44,2-2 1,-3 5 218,1-2-455,1 1 0,-1 2 81,2 1 1,0 1 0,0 2 152,0 0 1,0 1-1,0 1 1,0 0-73,0-1 0,2 2 1,0 0-1,1-1-134,-1 1 0,1 1 1,0 0-1,-1 1-92,1-1 1,1 0 0,-1-1-1,0-1-434,1 1 1,-3-1 0,1-2-1736,1 1 1,-3-1 814,2 0 0,-1-2 0,-1-3 1367,0-3 0,2-4 0,1-2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38:54.7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96 43 7706,'0'-3'1067,"0"0"-502,0 2 1,0-1 0,0-1-82,-2 1 0,1-2-233,-3 0 1,1 0 0,-3 0-59,1 1 0,0 1 1,1-1-1,1 1-12,-1 0 1,-1 2 0,0 0-51,-1 0 1,1 0-1,0 0-71,-1 0 0,3 2 1,-1 2-1,1 0 18,0 2 1,-1-1 0,2 1 0,1 0-23,0 1 1,-1 2 0,1-1 0,-1 0 38,2 2 0,0-1 0,0 1 0,2 0-33,-1 1 1,4-1 0,-1-1 0,2 0-85,1-1 1,0 2 0,-2-4 0,0-1 30,1 0 0,1-4 1,0 1-1,-1-2-215,0 0 0,-1 0 0,-1-2 0,0-2-36,0-3 0,0 1 0,-1-3 0,0 1-61,-1 0 1,-1 0 0,0-2 0,0 2 62,-1 0 0,0-1 1,0 1-1,0-1 89,0 2 0,0-1 396,0-1 0,-1 2 0,0 1 532,-1 2-575,1 3 1,1-1-82,0 4 0,0 1 0,0 2 71,0 1 0,0-1 0,0 2 0,0 0-21,2-1 0,-1 2 0,2 0 1,0 0-134,0 1 0,-1-1 1,1 0-1,1-1-148,-1 0 0,1 1 0,-2-2 0,1 1-1228,1-3 1,-1 2 1337,1-3 0,-3-1 0,1 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38:55.2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58 16 7686,'-3'-3'509,"2"-1"-230,-2 2 0,2 0 1,-2 1 113,1-1 0,1 0-157,-3 2 0,1 0-106,-3 0 0,1 0-195,0 0 1,-1 2-3,1 2 0,2-1 0,1 0-144,2 2 0,-2-1 156,0 2 0,1-2 1,2 0-1,2-1 48,-1 0 0,2 1 1,1-1-1,1 0 131,-1 1 1,0-1 0,1 3 0,-1-1 63,0 0 0,0 1 1,1-1-1,0 0 72,0 1 0,1-1 0,-3 0 1,0-1 107,1-1 1,0 1-126,0 1 1,-2 0 0,-1 0 0,0-1-79,0 0 0,0-1 1,-3 2-51,-1-1 0,1 0 0,-2-2-105,-1 1 0,-1-2 0,0 1 0,-1-1-120,1-1 1,-1-2 0,0-1 0,-1 0-946,0-1 0,-1 1 0,0 0 0,-1-1 1055,0-1 0,2 0 0,0-1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38:56.1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22 7730,'0'-4'66,"-1"1"390,0 1 0,0 0 145,-1 0 1,2 1 541,0-3 364,0 3-1046,0-1 0,0 2-230,0 2 1,0 1-1,0 3 1,0 0-19,0 2 1,0 1 0,1 0 0,2 1-91,0 0 1,-2 3 0,2-1-1,0 0-83,0-1 1,0 0 0,1-1 0,-2 0-127,0-1 0,0 1 1,1-3-207,-1-1 236,0 0-55,-2-3 79,0-1 1,0-2 10,0-2 9,0 1 0,0-2 190,2 2 0,-1 0 1,3-1-91,0 2 1,-1 0 0,0 0-95,1 0 1,1-1-1,-1 0 1,-1-1-12,1 1 0,2 0 1,0 1-1,1 0-150,0 0 1,-1 0 0,0 0 0,0 0-219,1 0 0,0 0 1,-2 0-2444,1 0 2828,-1 0 0,3-2 0,0-1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38:56.9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69 54 7693,'0'-5'302,"0"1"351,-2 1 1,1 1-243,0-2 1,-1 1 0,1-1-313,-1 1 1,0 2 0,1-2 6,-1 1 1,0 1-1,2-2 185,-2 0 1,0 1-127,-2 0 1,0 1 0,2-2 8,-1 1 0,1 0 0,-2 2-101,0 0 0,1 1 0,0 0 29,1 3 1,-2-1 0,2 0-1,0 2-21,-1 2 1,2-2-1,0 3 1,0 0-3,-1 1 0,0 0 1,2 0-1,0 0-70,0 1 1,0-1-1,0 1 1,1-2 3,1-1 1,0 2 0,2-2 0,0-1-78,0-2 1,0 1 0,0-2 0,0 0-30,0-1 1,0 0 0,2 0 8,-1-1 0,0-1 0,1-1-95,-1-1 1,-2-2 0,0 0 0,0 0 71,-2-2 1,1-1-1,0 0 1,-1 0-8,0 0 1,-1 1-1,0-2 1,0 1 70,0 0 0,0 0 0,0 1 0,0-1 214,0 0 1,-1 0 0,0 2 6,-1 0 1,1 1 0,0 1 118,-1 1 0,2 0 0,-3 0 413,1 1-578,1-1 0,-1 2 1,2 2-70,0 2 1,1 0-1,0 2 1,1-1 73,1 0 0,-1 1 1,1 0-1,0 0-10,0 1 1,0 2 0,1-2 0,-1-1-258,1 0 0,0 0 0,1-1 0,-2 0-1781,-1 1 0,2-3 0,0 0-1210,0-1 3121,-1 0 0,2-2 0,-2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38:57.8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0 5979,'-3'0'3206,"1"0"-2909,2 0 1,0 3-1,0 0-37,0 2 0,0 0 1,1 1-1,0 1-74,1 0 1,1 2 0,0 0 0,-1 1-328,0 1 0,2-1 0,-2 1 0,0-1-23,1 1 1,-1-3 0,-1-1 0,1-1-34,-1-1 0,0-1 112,1 0 0,-1-4 0,1 0 0,-2-3 200,0-2 1,0 0 0,0-1-1,0 0 125,0-1 0,0-1 0,0 2 0,0-1-167,0 0 1,0-1 0,0 1 0,0 1 41,0 0 0,0 1 0,0-1-19,0-1 0,1 1 0,0-1 282,1 1 0,0 0 1,0 2-212,1 0 1,0 2 0,1 2-56,0 0 0,-1 0 0,0 0 0,1 0-10,-1 2 1,2-1 0,-2 3 0,0 1-23,1 1 0,-1 0 0,0 2 0,0-1-160,-1 0 0,-1 1 1,2-2-1,-1 2-52,0 0 1,0-2-1,0 2 1,-1-1-361,-1 0 1,0 0 0,0-1-79,0-1 0,0-2 96,0 1 1,0-3 517,0-1 0,0-3 1,0-2-1,0-1 57,0-1 1,0 1 0,0-2 0,0 1 99,0 0 1,0 0 0,0 2 0,0 0-25,0-1 1,0 1 0,0 0 0,0-1 45,0 1 1,1 0 0,0-1 0,2 1-73,0 0 0,-2-1 0,3 2 355,0 0 1,-1 2 0,0 2-141,2 0 1,-1 2 0,2 2-1,-2 0-249,0 2 1,1 1-1,-3 1 1,2-1-119,0 1 1,-1 1 0,0-2 0,-1 1-317,1 0 1,-3-1 0,2-1-1452,-1 1 1,-1-1 0,0 1-162,0-1 1,-1-2 1928,-1 0 0,-1-2 0,-2-2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39:50.0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10 239 7319,'0'2'1945,"0"0"0,0-1-599,0 1-84,0-2-675,0 2 27,0-2-469,0-2 1,0 1 0,0-2-1,0-1-168,0 0 0,-1-1 0,0 0 0,0-1-3,0 0 1,0 0 0,1-2 0,0 1 35,0 1 0,0-1 1,0 1-1,-1-1-23,0 0 1,0 2 0,0-2 77,0 2 1,1-2-27,0-2 1,0 2-1,0 1 372,0 0-171,0 1-170,0 3-294,0-1 363,0 3 24,0-2-135,0 0-46,0-3 194,0 0-171,0 0 0,0 0-47,0 0 1,0 2 7,0 0 0,1 1 0,0 0-4,0 0 1,1 1 7,-2-2 0,0 1 26,0-1 1,0 1 23,0-1-8,0 0 1,0-2 22,0 0 1,0 2 64,0-1 0,0 3 48,0-3 0,0 3 1,1-2-164,0 1 0,0 0-339,0 0-44,0 2 1,-1-3-1494,0 1-151,0 2 1,0 1-641,0 4 2682,0 1 0,0-1 0,0 0 0</inkml:trace>
  <inkml:trace contextRef="#ctx0" brushRef="#br0" timeOffset="619">10 253 11960,'-3'0'2818,"2"0"-2501,2 0 1,0 0 0,3 0-117,-1 0 1,2 0 0,0 0 0,0 0-24,-1 0 1,2 0 0,0 0 0,0 0 8,0-2 1,1 2-1,0-2 1,0 1-70,0 1 0,-2 0 1,2 0-1,0 0-9,-1 0 0,1-1 1,-2-1-1,0 1-177,-1 0 1,1 1 0,0 0-48,0 0 1,-2 0 0,1 0-105,-1 0 0,0 0 96,0 0 0,-1 0-1256,1 0-2692,-2 0 332,2 0 3739,-3 0 0,2 0 0,0 0 0</inkml:trace>
  <inkml:trace contextRef="#ctx0" brushRef="#br0" timeOffset="2349">181 170 6256,'0'-5'246,"0"2"0,-1 1 88,-1 0 0,0 1-9,2-2 0,0 1 371,0-1 0,0 1 464,0-1-599,0 2 0,0-1-312,0 4 1,2 0 0,0 3 0,-1 0 32,-1 0 1,0 2 0,1 0 0,0 0-46,1 0 0,-1 2 1,-1-1-1,1 1-85,0-1 1,0 0 0,1 0 0,-1-1 7,0 2 0,0-2 0,1 0-9,-2 0 0,1-1 0,0 0-157,0-1 0,1 0 207,-2 0 0,0-1-40,0-1-267,0 0-12,0 0 137,0-1 0,0-3-66,0 0 0,0-2-37,0-2 1,2 2 0,-1 0 0,1-1 0,0 2 0,-1-3 1,2 2-192,1-1 0,-1-1 0,0 2 0,-1-1-3,1 0 0,-1 2 0,1-1 110,1 1 0,-1-1 0,0 0 24,1 1 0,-2 1 0,1-2 149,-1 1 1,2 2 113,-1-2 0,0 1 0,0 1-54,-1-2 1,0 2 55,0-2-82,-2 2 383,2 0 692,-2 0-978,-2 0 0,0-2 0,-3 0-141,2-1 0,-1 0 0,1 0 0,0-1-43,-1 0 0,1 0 1,-2-2-1,-1-1 101,-1 1 0,1 1 0,1-1 0,0 1-42,0 0 1,0-2 0,0 3 0,1 0 187,0 0 1,1 1-174,1 0-123,0 2-127,2-2-9,0 3 0,2 1-155,0 1 1,1-1 152,1 2 1,-2 0-1,1 1 109,-1-1 0,2 0 0,-2 2-19,1 0 1,-2 0 0,2 0 23,-1 0 1,0-1 0,-1 1 46,1 0 0,0-1 0,-2-1 107,0 1 0,0 0 1,0 1-21,0 0 0,0-2-14,0 0 0,0-1-68,0 1 51,-3-2 0,3 1 1,-2-3-1,0-1 5,0-1 0,1 1 1,1-1 17,0-1 258,-2 2-153,1 0 0,-1 2 0,2 2-9,0 1 0,0 2 0,0 0 1,0-1-44,0 1 0,0 0 1,0 0-86,0 0 0,0-2-521,0 1 0,0-2 297,2 2 1,0-3 0,2-2 0,-1-1-29,-1-1 0,2 0 0,-2-2 183,1 0 1,1 2 0,-2 0 0,0 0 504,1 1 0,-1 1 0,-1-2 304,0 1-370,1 2 0,0-2-235,-1 4 0,0-1 0,-2 3 0,-1 1-15,-1 1 1,2 0 0,-2 0 0,0 0-62,1 0 0,0 1 0,-1-3 0,1 1-202,-1 0 0,1 0 1,0 0-262,-1 0 1,1-2-252,1 1 408,0-3 1,-1 0 0,2-2-1,1-1 90,1-1 0,1 0 0,0-2 0,-1 0 41,2 0 0,0 0 0,0 0 269,-1 1 0,0-1 0,0 0 0,0 2-60,-1-1 0,1 3 0,-2-3 443,0 1 1,3 0 634,-3 0-890,1 1 1,-2 1-1,-1 2 1,0 1-65,-3 1 1,0 2 0,-1 1 0,0 0-356,0 0 1,0-1 0,0 1 0,1 1-323,-1-1 1,0-1-1,0 0 1,2 0-2075,-1 0 2560,3-2 0,-3 1 0,1-1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32:14.2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10415,'0'5'318,"0"-1"1,0 1-73,0 0 1,0 0 0,1 1-133,1 0 0,0 0 0,-2 0 0,0 0-46,0 1 1,0-2 0,0 2 0,0 0-29,0-1 0,0 1 1,0-1-1,0 1 87,0-1 1,0-1 0,0 0 12,0 0 1,0 0-1,0 0-81,0 0 1,0 0-1,0 0-41,0-1 1,0 0-1,0-1-14,0 1-32,0 0-43,0 1 107,0 0 1,0-2-16,0 1 9,0-3 0,0 1 50,0 0-38,0-2-41,0 3 1,1-3 8,1 2 15,0-2 70,-2 3 1232,0-3-1251,2 0 1,-1 0 33,2 0 0,-1 0 73,1 0 0,-1 0-59,1 0 1,-1 0-127,1 0 1,-2 0-1,2-1 26,-1-1 0,2 2-17,-1-2 1,0 2 79,0 0 0,-1 0-53,1 0 1,-1 0 9,1 0 1,-1 0 116,1 0 1,-1 0 27,1 0 0,-1 0 35,1 0 0,-1 0 649,1 0-630,-2 0 1,2 0-380,-2 0-130,0 0-119,1 0 159,-2 0 108,2 0 78,-1 0 74,1 0 323,-2 0-183,2 0-167,-1 0-80,1 0-1145,-2 0 1,2 2-1,1 1 1</inkml:trace>
  <inkml:trace contextRef="#ctx0" brushRef="#br0" timeOffset="2749">104 143 10175,'3'0'-11,"0"0"1,0 0 0,2 0-127,0 2 0,-2-2 1,0 3-1,0-2-1,0 1 1,0 0-1,2-1 147,0 1 0,-2-1 0,0 0 167,-1 1 0,2-2-83,-1 2 0,0-2-4,0 0 1,-1 0-84,1 0 1,-2 0 75,3 0 66,-3 0 0,2 0-56,-2 0 54,0 0-415,1 0 244,-2 0 54,2 0 10,-1 3-20,1-3 1,-2 2-103,2-2 58,-1 0-6,1 0 1,-2 0 0,1 1 136,1 0-58,0 0 0,-2 1-57,2-2-25,-2 0 1,3 0-199,-1 0 237,-2 0 0,3 2 70,-1-1 96,-2 1-42,2-2 541,-2 0-742,0 2 75,0-1-11,0 1 104,0-2-80,-2 0 30,2 0 27,-3 0 0,3 1 0,0 0 132,-2 0-139,2 1 0,-2-2 0,1 2 10,-1-1 0,2 1 0,-2-1 4,-1 1 1,2 1 0,-1-1-1,-1 1-42,0-1 0,2 1 0,-2-1 0,0 0-6,0 1 0,2 0 0,-3 0 18,1 0 1,1 1 0,-1-1 0,2 0-4,-1 0 1,-1-1 0,1 1 0,-1 0-9,1-1 0,-1 0 1,1 1-1,-1-1 1,2 0-1,-1-1 10,0 1 1,1 0 0,-1-1 9,0 1 1,1 0-67,0-1 1,-1 0-13,1 1-22,0-2 25,-1 0-1144,2 0 1017,0-2 1,0-1 77,0-2 0,0 2-2,0 0 1,0 0 51,0-2 1,0 0-14,0 0 0,0 0 0,0 0-25,0 0 0,0 0 3,0 0 0,0 0 0,0 1-150,0-1 0,0 1 125,0 1 1,0 0 0,-2 0 31,1-1 1,-1 1 7,2-2 1,0 2-1,0 0 20,0-1 0,0 1 6,0 0 1,0 2 0,-1-1-52,-1-1 70,0 3-89,2-2 86,0 2-38,0 2 252,0-2-16,0 3 331,0-3-423,3 0 0,-2 1-85,2 1 0,-2-1 0,2 0-29,-1 1 1,2-2-30,-1 2 0,0-1 0,0 0-58,1 1 0,-1-1 39,0-1 0,-1 0 0,1 1-97,-1 0 45,2 0-7,-2 1 0,2-2 17,-1 0 178,-2 0-27,1 0-37,-2 0-4,0 2 0,-2-1 11,-1 3 1,0-3-1,0 2-24,-1-1 1,1 2 0,0-2-1,1 0 42,-1 0 1,0 2 0,-1-1-65,1-1 1,0 1 0,0-1-43,-1 1 0,3-1 0,-2 0-270,1 0 175,0-1 0,2 1 1,1-3 164,0-1 1,2-2-1,2 1-11,0 1 0,-2-3 0,0 3 39,1-1 0,1-2-5,0 2 0,-1-1 1,1 1-20,-2-1 1,0 3 6,-2 0 1,0-2-36,3 2-121,-3-1 0,1 3 1,-3 0-273,0 0 1,0 3 0,-2-2 0,0 1 404,1 0 0,-2 2 0,-1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39:54.8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79 95 10081,'0'-2'741,"0"-1"-628,0 1 0,0 0 0,-1-2-29,-1 1 1,-1 1-1,0-1-162,1-1 0,0 0 0,-1 1 47,-1-1 0,0 3 0,0-2 87,1 1 0,0 0 19,-2 2 0,0 0 0,0 0 38,0 0 1,2 2-1,0 2 42,-1 0 1,0 1 0,1 1-1,1 1-13,2-1 0,-2 1 0,0 0 1,1 0-30,1 0 0,0 1 1,0 0-1,0-1-31,0 0 0,0 0 0,2-1 0,1 0-69,-1 0 1,3-1-1,-2-1 1,1-1 15,1-1 0,0 1 0,0-1 1,0-1-59,0-1 1,0 0-1,0 0-96,0 0 1,-1 0 0,1 0-1,-1-2-62,-1-1 1,0-1-1,0-2 1,0 0-91,-1 0 0,0-3 1,-1 3-1,0-1 176,0 0 1,1 0-1,-2-1 1,0-1 2,0 1 0,0-2 1,0 1-1,0-1-10,0 2 1,-1-2 0,0 1-1,0 1 211,0 0 0,-2 0 0,1 2 285,-1 0 0,2 2-184,0 1 0,0 2 0,1 1-63,0 3 0,0 1 1,0 2-1,0 0 100,0 0 1,0 3-1,0-1 1,0 1-43,0-1 1,2 3 0,1-1 0,0 0-95,1 0 1,-3 0 0,2 0 0,0-1-426,-1-1 0,1 1 0,1-2 0,-1 0 12,1 0 1,0 0 0,0-3 0,-2 0 307,1-1 0,3 0 0,-1 2 0</inkml:trace>
  <inkml:trace contextRef="#ctx0" brushRef="#br0" timeOffset="565">162 90 8260,'3'-2'966,"-2"-1"-727,2 3 0,-1 0 0,1 0 100,1 0 1,-2-1-106,2-1 1,-1 1-1,1 0 85,0-1 1,-2 1-359,0-2 1,-2 1-1,3-1 14,-1-1 1,-2 2 0,2-2 78,-1 1 0,-1 0 1,-1 0 10,-1-1 1,2 1-1,-2 0-19,-1 1 1,2-1-1,-2 1-40,-1 1 0,2 1 0,-1-1 0,0 0 95,0-1 1,2 1 0,-2 1 8,-1 0 0,1 1 1,0 2-1,1-1-23,-1 0 0,2 2 1,-1-1-1,0 1 243,0 1 1,1 0-1,1 1 1,0 0 63,0 0 0,0 2 0,0-1 1,0 0-55,0 0 1,1 2-1,1-2 1,1 0-200,1 2 1,0-2 0,1 0-1,0-2-66,0 0 1,2-1 0,-1 0 0,0-1-410,0-1 0,-2 0 0,1-2-505,0 0 1,0-1-1,-2 0 1,0-1-1436,-1-1 1,2 2 2273,-3-3 0,3 1 0,-1-2 0</inkml:trace>
  <inkml:trace contextRef="#ctx0" brushRef="#br0" timeOffset="1048">256 46 8101,'0'-2'177,"0"0"0,0 4 0,0 1 123,0 1 1,1 1 0,1 1-1,-1 0-45,2 0 0,-2 3 1,1-1-1,1 2-102,0 0 1,-1 3 0,0-4 0,1 2 59,0-1 1,-2-1 0,1 0-1,0-3-138,-1-1 0,1-1-305,0-1 1,-1-2 0,0-1 0,0-3 276,-1-2 1,0 1 0,0-2 0,0 0 97,0 0 0,-2-3 0,0 2 0,1 0 50,1-2 1,-2 1-1,1 1 1,0-1-210,0 1 0,1 1 0,0-2 0,0 2-1,0-1 0,1 1 0,0 1 0,1 0-36,0 0 1,0 2 0,1 0 0,1 1-503,1 1 0,0 0 0,1 2 188,1 1 0,-1-1 365,-1 2 0,2 0 0,1 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39:56.8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89 60 7968,'-2'-4'560,"1"1"0,-2 0-389,1-2 0,0 2 0,1-1 1,-2 1 439,1 0 1,-2 0-138,0 1 0,0 0-239,1 2 0,0 0 1,-2 0-75,0 0 1,2 0 0,-1 1-216,1 0 1,-1 2-1,0 2 1,1-1 144,-1 0 1,1 0 0,0-1 0,1 2 16,-1 0 0,2 0 1,-1 1-1,0 1 2,0-1 1,1 1 0,1 1 0,0 0-103,0 0 0,1 1 0,2 2 0,1 0 53,1 0 0,1-1 0,0 0 0,0-2-55,0-2 1,1 1 0,-1-2-1,1-3 44,-1 0 0,2-3 0,-1-1-121,-1-3 1,0 0-1,-3-4 1,0 1 16,0-2 1,-1 1 0,0-1 0,-1 1 9,1 0 0,0 0 0,-2 1 1,0-1 19,0 1 0,0-1 0,0 2 0,0 0 25,0 0 0,-2-1 1,0 1-1,1 2 62,-1 1 0,0 0 1,0 2-633,0-1 6,-2 2 0,3 0 0,0 2 1,0 3-657,1 0 1,0 1 1218,0 0 0,2 2 0,1 0 0</inkml:trace>
  <inkml:trace contextRef="#ctx0" brushRef="#br0" timeOffset="2018">221 40 10073,'-3'-3'319,"0"2"1,1 0-1,-1 1-255,-1 0 1,1 0-107,0 0 0,0 0 0,-2 0-38,0 0 0,2 0 0,0 1 136,-1 0 1,1 0-28,0 3 0,1-1-28,-1 2 0,2 0 0,-1 0 16,2-1 1,0 0 0,0-1 0,0 0 31,2 0 1,-1 1-1,2-2 1,1 1-8,0 1 0,1-2 0,-2 1 0,1 0-4,-1-1 1,2 0 0,0 1 0,0 0 0,0-1 1,-1-1-1,1 1 1,0 0 103,0 0 0,0 0-14,0 0 1,-1-1 0,0 1 0,-1 1-7,-1 0 0,1-2 0,-1 3 95,-1 0 1,0 0 0,-1 1-120,0 0 1,0 0 0,0-1-17,0 1 1,0-1 0,-1-1 0,-1 0 18,-1 0 1,0 1 0,1-2 0,-1 0 95,0 0 1,0 0 0,-2 0-129,0-1 1,0 1 0,0-2 0,0 0-220,1 0 1,-1 0 0,0 0 0,0 0-285,0 0 0,0-1 0,0 0 0,0 0-709,0-1 0,2 0 0,0 0 1142,1-1 0,-2 2 0,2-1 0</inkml:trace>
  <inkml:trace contextRef="#ctx0" brushRef="#br0" timeOffset="2500">314 35 7758,'-2'-2'151,"0"1"571,2-2-219,0 1 1,0 1 0,0 2-275,0 3 0,0 2 0,1 0 0,1 1 70,-1 0 0,1 0 0,0 3 0,1 0-298,1 0 1,-2 1-1,1 1 1,0-1-365,0-1 0,-2 0 1,1-1-1,0-1-258,-1-1 1,1 0-1,-2-1 621,0 0 0,0 0 0,0-1 0</inkml:trace>
  <inkml:trace contextRef="#ctx0" brushRef="#br0" timeOffset="2683">305 113 7933,'2'-2'971,"-1"0"-1093,2 2 0,0 0 1,2 0-405,0 0 0,0 0 526,0 0 0,0 0 0,0 0 0</inkml:trace>
  <inkml:trace contextRef="#ctx0" brushRef="#br0" timeOffset="3233">403 84 9363,'5'0'263,"-1"0"0,0 0 0,-1-2 39,1 1 0,0-3-238,1 1 0,0-2-93,0 0 1,-2 1-1,-1-1-56,0 0 1,-2 2 0,2-1 95,-1 0 1,-1 2-1,-1-1 9,-1 1 1,1 0 151,-2 0 1,0 1-39,-2 0 0,2 0 0,-1 1 36,1 0 0,0 1 0,0 0-38,-1 3 0,1-2 1,0 2-1,1 0 153,1 0 1,-1 1 0,0 1 0,1 1 77,1 1 0,0-1 0,0 1 0,0 0 16,0 0 1,0 2 0,0-1 0,2 0-140,1 1 0,0 0 0,0-2 0,1-1-150,0 0 0,1 0 0,0-1 0,0-1-221,0-1 0,1-3 0,1 0 0,-1 0-1257,-1-1 0,0 0 0,1 0-1430,0 0 0,1-1 2818,-1 0 0,3 0 0,-4-1 0</inkml:trace>
  <inkml:trace contextRef="#ctx0" brushRef="#br0" timeOffset="3833">506 45 8770,'-3'0'313,"1"2"0,2-1 1,0 2-1,0 1-61,0 1 0,1 0 1,1 2-1,1 1-28,-1 1 0,1 1 0,-1 0 0,0 1-154,1 0 1,0 1 0,0-2-96,0-1 0,1 1 560,-3-2-378,3-1 1,-3-6-1,0-3 1,0-2 0,-1-1 1,-1-1 0,0-1-1,0 0 67,-1-1 1,0 0-1,1 1 1,0 0-55,0 0 1,1 0-1,0 1 1,0-1-282,0 1 0,0 1 0,0 0 0,0 0-292,0 0 1,1 0-1,0 1 1,2 0-413,2 1 0,0 2 1,0-1-1,0 2-2098,-1 0 2912,1 0 0,2 2 0,1 1 0</inkml:trace>
  <inkml:trace contextRef="#ctx0" brushRef="#br0" timeOffset="4465">623 25 7785,'-3'-2'782,"1"2"-559,2-3 0,0 4 0,0 1 0,1 1 111,0 1 1,0 3 0,2 1-1,0 2-88,0 2 0,-2-2 0,2 2 0,0-1-126,-1 1 1,1-1 0,0 0-1,-1-1 26,-1 0 1,0 0-1,1-3 1,-1-1 57,0-1 0,-1 0 788,0 0-649,0-2 0,0-4 1,0-3-273,2-2 0,-2-1 0,2 0 0,0-1 50,0 1 0,-1-2 0,-1 0 0,0 1-272,0 0 0,2-1 1,0 2-1,-1 0-30,1 0 1,-1-2-1,1 3 1,0 0 153,-1 0 0,3 2 0,-2-1 1,1 0 179,0 2 1,2-1-1,0 3 262,0 0 1,-2 1-1,0 1 1,0 2-29,0 2 0,1 1 1,-2 1-1,0 1-154,0 1 0,2-1 1,-1 1-1,0-1-654,-2-1 1,1 1 0,0-1 0,-1 0 38,0 0 0,0 0 1,1-1-1,-1 1-2610,0-1 0,-1-1 2992,0 0 0,-3 0 0,1 0 0</inkml:trace>
  <inkml:trace contextRef="#ctx0" brushRef="#br0" timeOffset="5149">853 84 6326,'0'-5'1190,"0"0"0,0 2 1,0 0-554,0-1 1,0 1 0,-1 0-191,-1-1 1,-1 1-1,1 1 1,0-1-135,-1 0 0,0 2 0,0-1 1,0 0-292,-1 1 1,1-1-1,-2 2 1,0 0 58,0 0 0,1 2 1,0 2-1,1 0 63,-1 1 0,0 0 0,0 2 0,2 1 38,0 1 0,0 0 0,2 1 0,0-1-29,0 1 0,0 1 0,2-1 1,0-1-103,0-1 0,2 1 0,1-2 0,1 0-10,1 0 0,-1-1 0,-1-2 0,0-3-287,0 0 0,1-2 0,1 0 74,-1-3 1,-1-1-1,0-1 1,-1-1-229,-1 0 1,-2-1 0,1-1 0,-2 2 83,0 0 1,0-2 0,0 1-1,0 1 289,0 0 0,0 0 0,0 1 128,-2 2 0,1-1-30,-2 4 1,1 0 0,1 2 239,0 3 0,1 0 1,0 1-1,1 1-107,0 1 0,1 1 0,0-1 0,1 0 90,0 0 0,0 0 1,1-1-1,0 1-269,-1-1 0,1-1 1,0 0-1,0 0-1603,-1-2 0,0 1 0,1-1-3545,-1 0 5123,-2-1 0,3 0 0,-1 1 0</inkml:trace>
  <inkml:trace contextRef="#ctx0" brushRef="#br0" timeOffset="5700">986 25 7594,'-3'-2'46,"1"1"0,1-2 686,0 1 0,0-2-440,-1 1 0,0 0-201,-2 0 0,2 2 230,-2-1 1,1 2-1,-1 0-40,1 2 0,-1-1 1,2 2-45,-1 1 0,0 3-268,-2 1 1,2 1 0,1-1 0,2-2-120,0 0 0,0-1 0,2-1 160,1 1 0,2 0 0,-1 0 1,1 0 47,0 0 1,2 0-1,-1 0 1,0-1-4,0-1 0,0 2 1,1-2-1,-1 1-11,-1 1 0,2 0 0,0 0 80,-1 0 1,1-2-1,-4 1 1,0-1 271,0 2 0,-2 0 0,1-1-101,-2 1 1,0-1 0,0-1-142,-2 1 1,1-2-1,-2 0 1,-1-2-92,-2 0 1,0 0 0,0 0 0,0 0-230,-1 0 1,1 0 0,-2 0 0,1-2-173,1 1 1,1-3-1,0 1 1,0 0 21,0 0 316,0 2 0,0-4 0,1 3 0</inkml:trace>
  <inkml:trace contextRef="#ctx0" brushRef="#br0" timeOffset="6292">1098 69 8159,'-2'0'821,"1"-1"-645,2-1 0,0 0 0,2 2-27,1 0 0,-1 0 1,0 0 68,1-2 0,0 2 0,0-2 0,0 0 209,-1 0 0,1-1-172,1-1 0,-2 2-196,0-2 1,-2 1 0,1-2 0,-2 0 0,0 1-12,-2 1 1,1-1-1,-2 2 1,1-1 173,-1 1 0,1-1 1,-1 1 88,-1 1 1,0-1-153,-1 0 1,0 2 0,0 3 0,1-1 82,1 2 0,-1 1 1,2 1-1,-1 1 87,1 1 0,-1 0 0,1 2 1,1-1 44,1-1 0,0 2 1,0-1-1,1 0-140,1 0 0,2 0 0,0 1 0,1-2-135,2-2 1,1 1-1,-1-1 1,0-1-179,0-3 0,2 0 1,-1-1-1,1-1-689,1-1 0,0-4 1,-1 0-1,1-1-840,-2-1 0,1 1 0,-2 0 1608,0 0 0,-1-1 0,1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40:26.0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20 8081,'-3'-3'-1041,"3"-1"1460,-2 1 1,1 0 606,-1 0 619,2 1-222,-2 0-200,2 2 37,0 0 1,0 2-917,2 2 0,-2 0 0,2 1-114,-1 0 1,0 0-1,1 0-23,-1 0 1,0-1 0,0 1-1,1 0-39,-1 0 1,-1 0-1,0 1 1,1 0-120,1 0 0,-2 1 1,2-3-1,-2 1 51,0 0 1,0 0-1,0 0 1,0 0-136,0 0 0,0 0 0,1 0 92,1 0 0,-2 1 1,2 1-108,-2-1 0,0-1 0,0 0 21,0 0 1,0 0 0,0 0 59,0 0 1,0-1 0,0 1 0,0 0-31,0 0 0,0 0 0,0 0 14,0 0 1,0 0 0,0 0 7,0 0 0,0-1 0,1 1 0,0 0-3,1 0 1,-1-2-1,-1 1-52,0 0 1,0 0 0,0 1 10,0 0 0,0 0-233,0-1-330,0 1 339,0 0 124,0-2-23,0-1-217,0-2 524,0-2-49,0 1 1,1-1-2,0 2 1,0 0-88,3 0 0,-3 0 1,1-1-7,0-1 1,-1 0 0,3 2-8,-1 0 1,0-1 0,0-1 0,1 1 51,0 0 1,0 1 0,-1-1-1,1-1 32,0 1 1,1-1 0,0 0-19,0 1 1,0 0-1,0 0-94,0-1 1,-2 1 0,0 1 61,1 0 1,0 0-1,1 0-33,0 0 1,-2 0 0,1 0-83,-1 0 1,0 0-97,0 0-298,1 0 1,1 0-1252,-1 0-75,-1 0 1,0 0 1787,-1 0 0,-2-2 0,2-1 0</inkml:trace>
  <inkml:trace contextRef="#ctx0" brushRef="#br0" timeOffset="551">167 142 11928,'0'5'360,"0"0"1,1 1 0,0 0-196,1 0 1,0 3 0,-1-1 0,1 1 17,-1 1 0,1 1 0,-1 1 0,1-1-149,0-1 0,-1-1 0,0 0 0,0-1 70,-1-1 0,2-1 0,-1-1-160,0 0 1,0 0 41,-1 0-230,0-2 1,0-2-72,0-2 1,0 0-232,0-3 1,0 3 545,0-3 0,0 1 0,0-2 0</inkml:trace>
  <inkml:trace contextRef="#ctx0" brushRef="#br0" timeOffset="1166">182 152 6695,'0'-3'2601,"0"1"-1231,0 0-914,0 2 1,1-3-217,0 3 0,2 0 1,2 0-76,0 0 0,0 2 0,0 0 1,-1-1-75,1 1 0,0 0 1,0 1-188,0 1 0,0-2 0,0 2 119,0-1 0,-2 0 1,0-1-79,-1 0 1,1-1 96,-1 2 93,-1-2-14,-1 2-21,0-3 1,-1 2-41,-1 1 1,0 0 0,1 0 0,-1 0 28,-1 0 1,2 1 0,-1 0 0,0 0 104,0 1 1,-1 0 0,-1 0-1,1 1-61,-1 1 0,0 1 0,1 0 1,0 0-126,0 0 0,0 0 0,-1 0 0,1-1-285,1 0 1,-2-1 0,2 0-2621,-1 0-58,1-4 2955,2 1 0,0-3 0,0 0 0</inkml:trace>
  <inkml:trace contextRef="#ctx0" brushRef="#br0" timeOffset="2049">207 182 7620,'-4'-2'207,"1"0"-237,2 1 0,-1 1 0,3 2 0,1 1 154,-1 1 1,0 0-1,-1-1 1,0 1-29,2 0 1,-2-1 0,2 1-55,-1 0 1,-1-2 5,0 1-28,0-1 0,0-1-1,0-2 1,0-2 0,0-2-13,0 0 1,0 0-1,0 0 288,0 0 1,0 0-59,0 1 0,0 0 0,0 2 335,2-1 1,-1 2-286,2 1 0,-2 2 0,1 1 0,-1 1-92,1-1 0,-2 2 1,2-2-144,-2 1 1,0 1 0,0 0-96,0 0 0,0-2-483,0 0-12,0-1 1,0-1 224,0-2 1,0-2 0,0-2 67,0 0 0,0 2 1,0 0 66,0-1 1,1 2-1,0-1 798,1 1 0,0 2-196,-1-2 1,0 2 0,1 1-103,0 1 1,-1 0-412,0 0 0,0-1-681,-1 2-173,0-2 535,0 1 819,0-2 1,0 2-1,0 2-393,0 0 1,-1-1-1,0 0 1,0 1-47,0 1 0,-2 0 1,2-1-1,-1 1-118,0 0 1,1-1 0,0-1 0,0 0-71,-1 0 81,2-1 0,-3-3-181,3 0 1,0-2 0,0-2-378,0 0 1,1 2 692,1 0 0,0-1 0,3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40:29.3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79 94 9887,'-2'-4'720,"0"1"1,1 2-425,1-3 0,0 3-152,0-3 0,-1 3 1,0-3 75,0 1 1,-2 0-87,2 0 0,0 1-113,-3-1 0,1 0-67,-2 0 0,2-1 0,0 2 98,-1 1 0,1 1 1,0 0-59,-1 0 0,0 0 51,-1 0 1,0 2 0,2 1-6,-1-1 0,3 2 0,-2-2 0,1 1 92,1 1 0,-1 0 1,0 1-1,1 0 11,0 0 0,1 0 0,0 0 1,0 0-43,0 2 0,0-1 0,0 2 0,0 0-46,0 0 1,1 0-1,0-1 1,1 0-109,1 1 0,-1 0 0,0-2 0,1 0-128,0-3 1,0 1 132,2-2 0,0 0 1,0-2 13,0 0 0,-1-1 0,1-1 1,0-1-118,-2-1 1,1-1 0,-1 0 0,0 0-18,1 0 1,-3 0-1,2-1 1,-1-1-22,-1-1 1,1 1 0,0-1 0,0 0 37,0 1 0,-2-2 0,2 2 0,-1-1-44,-1-1 0,0 2 0,0-1 1,0 1 34,0 1 0,-1-1 0,0 1 0,-1 0 115,1 0 1,-1 1 0,0 0 105,-1 0 1,2 2-1,-1 0-80,0 1 781,1 1-594,-1 1 0,2 0 1,0 2-35,0 1 1,0 1-1,0 1 1,0 0 109,0 0 1,0 2 0,0 0 0,2 0-32,-1 0 1,2 1 0,0-1 0,-1 1-77,0 0 1,1 2 0,-1-1 0,1 1-186,-1-2 1,1 1 0,-1-1-1,0 1-659,1-1 1,-2-1-1,0-1-975,0 0 1,1-1 1681,1 0 0,0 0 0,2-2 0</inkml:trace>
  <inkml:trace contextRef="#ctx0" brushRef="#br0" timeOffset="784">236 64 8125,'0'-5'416,"-2"0"1,0 1-129,1-1 0,1 0 0,-1 0-55,-1 2 1,1-1-94,-2 1 0,2 0 1,-1 0 35,0 1 1,-1-1-1,-1 0 58,0 1 1,0 1 0,1-2-68,1 1 0,-3 2 0,2-2-24,-1 2 1,-1 2 0,1 1 0,1 1-26,-1 1 1,0 0 0,1 0 0,0 0-117,1 0 1,-1 1 0,1 1 0,1 1 39,0-1 1,1 1-1,0 1 1,0 0 51,0 1 0,0-1 0,1 1 1,0-1-19,3 0 0,-1 0 1,2-2-1,-1 1-72,-1-1 1,5-2-1,-4-2 1,2-2-135,-1 0 0,0-1 0,0-1 60,-2 0 0,1-2 0,-1-2 0,0-1-142,-2-1 1,1-1 0,0 1 0,0-1 48,0 0 1,-2-1-1,2 0 1,-1 1-100,-1 1 0,0-1 0,0 1 1,0 0 290,0 0 0,0 0 398,0 3 1,0 0-293,0 1 0,0 2 0,0 1 0,0 3 112,0 2 1,0-1 0,0 2 0,0 0 74,0 0 1,0 3 0,0-2 0,1 0-184,1 2 1,1-1-1,-1 0 1,-1 0-272,2 0 1,-1 0-1,2-1 1,-1 0-253,1 1 1,-2 0 0,2-2 0,-1 0-1806,2 0 0,0-3 2189,0 0 0,0-2 0,-1 1 0</inkml:trace>
  <inkml:trace contextRef="#ctx0" brushRef="#br0" timeOffset="1326">402 20 7873,'-5'0'68,"0"-1"214,0-1 0,1 0-83,-1 2 1,0 0 41,0 0 0,0 0 0,0 0 9,0 0 1,2 2 0,0 0-23,-1 1 0,-1 0 0,1 2-141,1 0 1,0 0-1,2 0-76,-1 0 0,1-1 0,2 1 0,2 0-51,1-2 1,0 1 0,3 0 0,0-1 62,-1 1 0,1 0 0,-1-1 0,2 2 252,-1 0 0,-1-1 0,1 2 0,-1 0 38,0 0 0,0 3 1,0-3-1,-1 0 34,-2 0 1,1-2-1,-2 1-78,1 0 0,-2 0 0,-1 0 28,-1 0 0,-4-2 0,0-1 0,-1-1 132,-1 1 0,0 1 1,-2-1-1,1-1-204,-1 0 0,0-1 1,1 1-1,0 1-516,1-1 1,0 0 0,2-1-5757,1 0 6047,-1-3 0,2 1 0,1-3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40:33.2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70 50 8770,'0'-3'1438,"0"0"-503,0 1-427,0 2 1,-1-4 0,0 2-204,-1-1 0,0 2 1,0 0-144,-1 0 0,0 1 0,0 0-18,-1 0 0,2 0 0,-2 0-53,1 0 0,-1 1 0,0 0 0,1 2-21,-1 2 0,1 0 0,0 0 0,1 1-23,-1 1 1,0 1-1,0-1 1,1 1 95,2 0 1,-2 1-1,1 1 1,-1 0-20,2-2 1,2 0-1,0-1 1,0 1 83,2-1 0,1 1 1,0-2-1,1 0-284,1 0 1,0-1-1,-1 1 1,0 0-191,0-1 0,1-1 0,0-2 1,-1-1-279,1-1 1,-1 0 0,0 0 0,0-2-115,-1-1 1,1-3 0,1-1 0,-2 0-152,-1-1 809,0 2 0,-1-1 0,2-1 0</inkml:trace>
  <inkml:trace contextRef="#ctx0" brushRef="#br0" timeOffset="315">40 113 7986,'-3'0'-574,"1"0"903,2-2 1,0 1 0,1-2 140,0 1 1,2 0 0,2 2-529,0 0 1,0 0 0,0 0 0,0 0 57,0 0 0,-1 0 0,1 0 0</inkml:trace>
  <inkml:trace contextRef="#ctx0" brushRef="#br0" timeOffset="698">153 79 6791,'-3'0'2522,"1"1"-2263,2 0 0,0 2 0,0 2 0,0 0 25,0 0 1,0-1 0,0 2-1,2 0-118,-1 0 1,1 3 0,-1-2 0,1 0-35,-1 2 0,1 0 0,0 1 0,0-2-820,0 0 1,-2 1-1,2 0 688,1-1 0,-3-1 0,2-2 0</inkml:trace>
  <inkml:trace contextRef="#ctx0" brushRef="#br0" timeOffset="898">163 1 8638,'-3'2'363,"1"-2"-363,2 5 0,-2-3 0,-1 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41:24.9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10 8218,'0'-3'1145,"0"1"-328,0 0 0,1 2 463,0-2-179,0 1-875,1 1 0,-1 0 0,0 1-28,0 1 0,1-1 101,-2 2 1,0-1-127,0 1 0,0-2-133,0 3 1,0-3-88,2 3 0,-1-3 0,0 2-42,0 1 0,-1-1 140,0 0 0,0 1 72,0 0 1,0 1 0,0 0-114,0 0 1,0-2-1,0 1 1,0 0-100,0 0 1,0 1-1,0 0 1,0 0 77,0-1 1,0 1 0,0 0 0,0 0-1,0 0 1,0 0 0,0 0 33,0 2 1,0-2 0,0 2 0,0-2 13,0 0 0,0 0 1,0 0-1,0 0-20,0 0 0,0 0 1,0 0-27,0 0 0,0-1 0,0 1-37,0 0 1,0 0-1,0 0 59,0 0 0,0-2 0,0 0 5,0 1 0,0 1-42,0 0 0,0-1 0,0 1-82,0 0 0,0-1 41,0-1 1,0-2 47,0 3 0,0-3-25,0 3 1,0-3-14,0 2 0,0-1 169,0 1 148,0-2-59,0 2 791,0-3-1009,0-3 1,0 3 22,2-2-36,-2 2 0,4-1 35,-2 0 0,0 0 13,0-1 0,0 2 25,3 0 0,-1 0-1,-1 0 0,0-2-55,2 1 1,0-1-166,0 2 1,0 0-68,0 0 0,0 0 0,-1 0 94,1 0 0,0 0 0,0 0-396,0 0 0,0 0 1,0 2-100,0-1 0,0 2 0,0 0-800,-1-1 1,0 0 1443,-1 1 0,0 1 0,2 0 0</inkml:trace>
  <inkml:trace contextRef="#ctx0" brushRef="#br0" timeOffset="664">181 196 11437,'0'5'743,"0"0"-577,0 0 0,0 0 1,0 0-1,0 0 7,0 0 0,0 1 1,0 1-1,0 0-135,0 0 1,0 2 0,0-2 0,0 0-32,0 2 1,2-1 0,0-1 0,-1 0 21,-1-1 1,0 0 0,0-1-35,0 0 1,0-2-111,0 0-1412,0-2 0,0 1 1527,0-4 0,0-1 0,0-1 0</inkml:trace>
  <inkml:trace contextRef="#ctx0" brushRef="#br0" timeOffset="1266">196 206 7817,'-3'0'1739,"1"0"-465,2 0-1150,2 0 0,1 0 0,2 0 0,-1 1-77,0 0 1,0 0 0,-1 1-1,2 0 21,-1-1 0,1 3 0,0-1 0,0 0-113,0 0 0,-2 0 1,1 1-1,-1-1 69,2-1 1,-2 1 0,0-1 0,-1 0-15,1 1 0,-1 0-4,1-1 319,-2-1-111,1-1 1,-2 0 22,-2 0 0,1 2 1,-2 0 47,1 1 0,0-2 0,0 3-102,-1-1 0,0 1 0,0 0 1,0-1 94,0 1 1,-1 0-1,2 1 1,-1 0-85,0 0 0,0 0 0,0 0 0,0 1-64,1 1 0,-1 0 1,-1-3-1,1 1-24,1 0 1,-1 0 0,1 0-893,-1 0 0,2-2-2357,-1 0 2537,2-1 0,0-1 606,0-2 0,2-4 0,1-3 0</inkml:trace>
  <inkml:trace contextRef="#ctx0" brushRef="#br0" timeOffset="2048">216 236 8016,'-1'-5'114,"0"1"512,-1 1 0,1 1 36,1-1-534,0 2 0,0-1 0,0 4 239,0 1 1,1 2-1,1 0-280,-1 0 0,0-1 1,-1 1-1,1 0 176,1 0 0,0 0 0,-2 0-338,0 0 1,0 0-1,-1 0-237,-1 0 1,2-2-174,-2 0-29,-1-2 0,3 1 0,-2-4 393,2-1 1,0-1-1,0-1 149,0 0 1,0 0-1,0 0 187,0 0 0,1 2 1,2 0-54,-1-1 0,0 2 1423,1 0-1268,-2 1 1,1 4 0,-2 0 0,0 1-111,0 1 1,0 0 0,0 0 0,0 0-195,0 0 0,0 0 1,0-1-90,-2 1 0,1 0 0,-2-1-36,1-1 0,0-2 0,1 1-588,-1 0 1,1-2 362,1 0 1,0-2 0,0-3-1,0 0 101,2 0 0,-1 0 429,2 1 0,-1-1 0,1 1 32,-1 1 0,1 1 843,-1-1-656,-1 2 1,-1 1-1,0 3-224,0 2 1,0 0-1,-1 0 1,-1-1 30,-1 1 1,0 2-202,-2 2 1,0 0-352,0 1 0,2-3 0,0-2-846,1-1 866,0-1 0,2-1 0,0-2 99,0-2 0,0-3 0,0 0 1,1 1-311,0-1 1,0 0 0,2 0 523,-1 0 0,2 0 0,-1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41:36.7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103 15 7988,'4'0'905,"-1"0"0,-1 0 213,1 0-670,-2 0 0,1 0 276,-2-2-451,2 2 1,-1-3 367,0 1 48,0 2-51,-1-2-115,0 2-267,-2 0 1,1 0-73,-3 0 0,1 0 70,-2 0 0,2 0 12,0 0 0,-1 0 168,0 0 1,-1 0-68,0 0 0,0 0-222,0 0 1,0 0-168,0 0 0,0 0-106,0 0 1,0 0 0,1 0-236,-1 0 1,1-2 0,1 0-1195,-1 1 0,0 1-583,-1 0 0,0 0 2140,0 0 0,0 2 0,0 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41:40.9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20 8053,'0'-2'1417,"0"-3"1,0 4 0,0-2 20,0 2-709,0-3 81,0 3-796,0-1 1,0 6 28,0 1 0,0 1 0,0 1 0,0 0 49,0 1 0,0 1 0,0-1 1,0 2 22,0 2 0,0-2 1,0 2-1,0-1-119,2 1 0,-1-1 0,0-1 0,0-1-215,-1-1 1,1 1 2,1-2 1,0-3 255,0-2 0,-1-4 0,2-1-98,-1-2 1,1 0 0,-1 1 0,-1-1-186,2 0 0,-1-2 0,2 1 0,-2 0-49,1 0 1,0 1-1,0-1 1,0-1 10,1 1 1,-3-1 0,2 1 0,1-1 63,-2 0 1,2 2 0,-2-2 0,1 0 152,-1 0 1,1 1 0,-1 1 427,-1 0-72,2 0 184,-3 3-273,2-1 94,-2 3 0,0 3-242,-2 0 1,1-1-1,-2 0 10,1 0 0,-2 1-19,1 2 0,0 0-30,0 0 0,1 0 0,0 0 154,-1-1 1,2 1-1,1 0 52,0 0 0,0 0 0,0 0 0,0 0-5,0 0 1,0 1 0,0 1 0,0-1-68,0-1 1,0 0 0,0 0 0,0 0-103,0 0 1,0-1-1,1 0 1,2-1-48,-1-1 0,0 1 0,1-1-58,1 1 0,0-2 0,1 1 11,0-2 1,0 0 0,0 0-1134,0 0 1,0 0-1237,0 0 0,-2 0 2415,0 0 0,1 0 0,0 0 0</inkml:trace>
  <inkml:trace contextRef="#ctx0" brushRef="#br0" timeOffset="581">168 65 7038,'0'-4'214,"0"1"1,0 1 263,0-1 0,0 1 714,0-1-718,0 2 0,0-1 0,0 4-158,0 1 0,0 2 0,0 0 0,0 0-102,0-1 1,0 3 0,0 0 0,0 1-136,2 0 1,-1 0 0,2 0 0,-1 0 38,1 0 0,0-1 0,0-2 1,1 0 75,0 0 1,0-1 0,1-1-34,0-1 1,0-1 0,0-1-1,-1 0 56,1 0 0,-1 0 0,-1-1-120,1-1 0,0 0-195,1-3 0,-2 0 0,0 0-39,-1 0 1,0 0 0,-2 0 0,0-1 26,0-1 1,0 1-1,0 1 1,0-1-303,0 0 0,0 0 0,0-1 140,0 0 0,0 0 0,0-1-213,0 1 1,0 2-2583,0 0 3067,0 2 0,-2 1 0,-1 2 0</inkml:trace>
  <inkml:trace contextRef="#ctx0" brushRef="#br0" timeOffset="1111">398 35 7352,'-3'0'-189,"0"0"1365,1-2 0,-1 1-837,2 0 0,0 0 0,-2 1 87,1-2 0,0 2 11,0-2 0,-1 1-219,-2 1 1,2 0 0,0 1-1,1 0-55,-1 1 1,1 1 0,0 1 0,-1 0-5,0 1 1,2 0 0,-2 0 0,1 0 5,1 2 0,-2-1 0,2 2 1,0 0-1,0 0 1,1 0 0,1-1 0,0 1-17,0-1 1,3 1 0,-1-2 0,2 0-77,0 0 1,0-2-1,0 0 1,1-1-145,1-1 1,-1-1 0,0-1 0,0 0-477,0-2 0,1 0 0,-2-3 0,-1 0-735,-1 0 1,1 0 0,-2 0 0,0-1 1281,0-1 0,4-2 0,0 2 0</inkml:trace>
  <inkml:trace contextRef="#ctx0" brushRef="#br0" timeOffset="1531">442 6 7977,'0'3'818,"0"0"0,0 1 0,2 0 0,-1 1-633,0 0 1,0 2 0,0 0-1,1 0-75,-1 2 1,0 2 0,0 1 0,1-2-125,-1 1 0,0-1 0,-1-1-237,0 1 1,0-1-68,0 0 0,0-5 239,0-4 0,0-2 0,1-4 0,1 0 115,-1 0 0,1-2 0,0 1 1,-1-1 80,2 1 1,-3 0 0,2 1 0,0 0 39,0 0 1,1 0-1,-1 2 1,0 0 40,0 1 0,2 0 0,-1-1 50,2 1 0,0 0 0,0 0 1,0 1 125,-1 2 0,1 2 1,0 0-1,-2 2-144,1 2 1,-2 0-1,2 1 1,-1 1-63,-1 1 1,0-1 0,-1 0-1,1 1-876,-1-2 0,0 2 0,-1-1 0,0 0-4480,0-2 5188,0 0 0,0-4 0,0 1 0</inkml:trace>
  <inkml:trace contextRef="#ctx0" brushRef="#br0" timeOffset="2464">609 60 8425,'2'2'598,"-1"1"1,2-2-308,1 1 0,0-1 0,1-1-81,0 0 1,0 0 0,0 0 0,0 0 150,0 0 0,-2 0 0,0 0-341,1 0 0,0-2 1,0 0-145,-1-1 1,-2-2 0,1 2 65,-2-1 1,0 1 0,0-1-9,-2 1 1,1-1 0,-2 0 140,-1 1 0,-1 2 1,0-1 48,1 1 0,0 1 0,1 0 0,-1 0 34,0 0 1,-1 3 0,1 0 27,0 1 1,1 1-1,0 0 1,1 0 11,0 0 1,-1 0 0,1 1 0,1 1 11,1-1 0,0 1 0,0 0 1,2 0-68,1 2 0,1-1 0,1-1 0,0 1-61,0-2 0,2 1 0,0-1 0,0-2-230,0 0 1,1-3 0,0 1 0,0-1-307,0-1 0,-2 0 0,1-1 0,-2-1-499,0-1 0,0-3 0,0-1 0,-2 0 381,1 0 1,-3 0-1,0 2 1,0-1 231,1-1 0,-1 1 0,0 1 0,0 0 300,-1 0 0,0 0 1,0 0 448,0 0 0,-1 3 647,0 0-774,0 2 1,-1 0 0,2 2 0,0 1-57,0 1 0,0 1 0,0 1 0,0 0-117,0 0 0,0 1 1,0-1-1,0 1-142,0-1 1,0-1-1,0 0 1,0 0 126,0 0 0,0 0-318,0 0 0,0-3 275,0-2 1,0-2 0,0-3 0,0 0 123,0 0 1,0-1 0,0-2 0,2 1 53,-1 0 1,1 1 0,-2 0 20,2 0 1,0 0 0,2 0 185,-1 0 1,0 2 0,2 0-95,0 1 0,2 2 0,-1-1 0,0 2-79,0 2 1,-1-1 0,0 2 0,-1 1-80,1 0 1,0 2-1,-1 0 1,-1 0-417,1 0 0,-2 1 0,0 0 0,0 1-951,-1-1 1,1 0 0,-2-1-1,-1 0-3125,0 0 4308,0 0 0,-3-1 0,1-1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42:07.9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24 5971,'0'-3'1171,"0"0"1,0 1-596,0-1 1,0 1 754,0-1-630,0 2 1,0-2 299,0 1-793,0 2 1,0-2-17,0 4 0,0 1 1,0 2-1,0-1-27,0 1 1,0 1 0,0 0 0,0 2 12,0 2 0,0-2 1,0 1-1,0 0-12,0 2 0,0 2 0,0-1 0,1-1-69,1-1 1,-2 1 0,2 1 0,-2-2-65,0-1 1,0 0 0,0-3 0,0 0-103,0 0 1,0-1 24,0-1 0,0 1 6,0 0 1,0-2 0,0 1-120,0 0 1,0-2-15,0 2 0,0-1 53,0 2 1,0-2 56,0 0 1,0-1 61,0 1 1,0-1 0,0 1-39,0 1 0,0-1-115,0 0 0,0 0 82,0 2 14,0-2 47,0-1 0,0-2-35,0 2 99,0-1 131,0 1 241,0-2-342,3 0 0,-2 0 1,2 0-17,1 0 1,-2-2 0,2 1 0,-1-1 78,2 2 0,0 0 1,0-1-1,1 0-31,1 0 1,1-2 0,-1 2 0,0 0 15,0 0 1,1 0 0,-1 1-1,-1 0-86,1 0 0,-1 0 0,0 1 0,0 0-76,-1 0 1,0 1 0,0-1 0,-1 0-89,1 0 0,-1 1 1,-1-2-153,1 0 0,0 0 1,0-1-1317,0 0 1,-1 0-3685,-1-3 5269,0 3 0,-2-1 0,0 2 0</inkml:trace>
  <inkml:trace contextRef="#ctx0" brushRef="#br0" timeOffset="1330">187 215 7942,'-3'-2'3748,"1"2"-3411,2-3 0,0 4 0,0 1 24,0 1 0,0 1 0,0 1 0,0 1-184,0 0 1,1 1 0,1 2-1,0-1-75,0 1 0,-2 0 0,2 1 1,-1 0-23,-1-1 1,1 1-1,1-2-147,-1 1 1,-1-2-821,0 1 588,0-1 69,0-4 0,0-1 22,0-4 745,0 2-455,0-5-314,0 5 163,0-2 0,0 1 42,0-1 0,1 2 30,1-2 0,-2 1 0,2 0-1,1-1 0,-2 0-38,2 1 1,0-2 0,1 0-13,0-1 0,0 3 0,-1-3-16,2 1 1,0-1-1,0 0 85,-1 1 1,1-1 0,0 0 22,0 1 1,0-1 0,-1 2 31,0-1 0,-2 2 69,0-1 81,-1 2 57,1 0-62,-2 0 44,-2 0 1,-1 0-138,-2 0 1,2 0-1,-1 0 6,1 0 0,-2-1-71,0 0 0,0-2 1,1 0-1,-1-1-43,2 1 0,-1-2 0,0 0 1,0 0 14,-1 1 0,1-1 0,0 0 1,1 0-28,-1 0 0,1 1 0,0 0-146,1 0 0,1 1-10,1-2 1,0 2 100,0 0-7,0 2-158,0-1 192,0 2 1,0 1-1,1 1 1,1 1 15,-1 1 1,0 0 0,0 1 0,1 0 38,-1 0 0,-1 0 0,1 0 0,0 0-85,1 0 0,-1-1 1,-1 1-1,0 0-102,0 0 0,2 0 1,0 0-80,-1 2 0,-1-2 0,0 2-134,0-2 558,0-2 0,0-1-96,0-4 1,0 1 0,0-2 0,0-1-54,0 0 0,0 0 0,0 1 104,0-1-139,0 2 142,0 0 1,0 2-1,0 2-64,0 1 1,0 0-1,0 0-5,0 1 0,0-1 0,0 0 14,0 1 0,0-1 0,0-1-103,-2 1 1,1 0-1,-2-1-1835,1 1 1198,0-2 1,2 0-1,1-2 1,0-1-67,1-1 0,1 1 0,1-2 1,0 1 709,1-1 0,0 0 0,0-1 0</inkml:trace>
  <inkml:trace contextRef="#ctx0" brushRef="#br0" timeOffset="2597">544 230 11251,'-1'-3'511,"-1"-1"0,0 3 1,2-2-419,-2-1 0,2 1 0,-2 0-167,-1 1 0,2-2 12,-2 1 0,1 0 0,-1 1 26,-1-1 0,2 2 0,-1 0 58,1 0 1,-2 0 0,1-1 85,-2 2 1,2 2 0,0 0 0,1 0-65,-1 0 0,0 2 1,-1-1-1,2 2 2,-1 2 1,2-2-1,0 2 1,0 0-1,-1 1 0,1 2 0,1-1 0,0 1 107,0-2 0,0 2 1,1-1-1,2-1-73,-1 0 0,1 0 0,1-2 0,-1 0-90,1 0 0,0-3 1,0 0-1,-1-1-15,1-1 0,0 0 1,1-1-1,0 0 4,0 0 0,-1-1 0,0 0 1,-1-1-201,1-1 0,0 0 1,1-2 120,0 0 1,-2 0-1,0 0 1,0 0-43,0 0 1,-2-1-1,1-1 1,-1 0-47,1 0 1,0-2-1,-2 2 1,0 0 150,0-2 1,0-1-1,0-1 1,0 0-25,0 0 1,-1 0-1,0 0 1,-1 0-38,1 1 0,-1-1 0,0 2 358,-1 2-230,2 1 1,-2 5-1,2 0 156,0 2 0,-1 3 1,2 2-37,0 0 0,0 3 0,0-1 0,0 1 146,0 1 1,0 0 0,1 0-1,0 1-90,0 0 0,3 1 1,-2-2-1,0 1-357,0-2 0,2 2 1,-1-3-1,0 1-579,0-1 1,0-1 0,1-2 0,-1 0-572,1-2 0,-1 1 1,0-3 1300,1 0 0,0 0 0,1-1 0</inkml:trace>
  <inkml:trace contextRef="#ctx0" brushRef="#br0" timeOffset="2846">647 210 7866,'-3'-2'1504,"1"2"-1340,2-2 0,0 4 1,0 1-1,0 2-22,0 1 0,1 0 1,0 2-1,1 0-237,-1-1 1,-1 1 0,0 1 0,0-2-151,0 0 1,0 1 0,1-1-1,0-1-537,0-1 0,1 0 782,-2 0 0,0 0 0,0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42:13.0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20 6245,'0'-5'600,"0"1"1,0 1 0,-2 1-353,1-1 1,-1 3 271,0-2 0,1 2 587,-2 0-302,2 0-1218,-4 0-797,5 0 1,-2 0-1031,2 2 2240,0 1 0,0 2 0,0-1 0</inkml:trace>
  <inkml:trace contextRef="#ctx0" brushRef="#br0" timeOffset="799">64 118 9691,'0'4'423,"0"-1"0,2-2 0,2 1-249,0 0 0,1-1 0,0 0-34,0 0 0,0-1 0,0 0 20,-1 0 1,1-2 0,0 0-409,0-1 1,0 0 0,-1-2 54,0 0 0,-1 2 0,-1 0 148,-1-1 0,1 0 0,0-1 21,-1 0 1,0 2-1,-2-1 26,-1 1 1,0-2-1,-2 1 14,1 1 1,2-1 0,-3 2 48,0-1 0,0 2 0,-1-1 11,0 2 1,2 0 0,0 0-10,-1 0 1,0 0 175,-1 0 0,0 2 0,0 1 33,2 1 1,-1 1 0,3 0 0,0 0 102,0 0 1,-1 0 0,1 1-1,0 2-27,0-1 1,1 1 0,1 1-1,0 0-205,3 2 0,0-1 1,1-1-1,0 0-25,0 0 1,0 1 0,0-2 0,1-1-175,1 0 0,0-2 0,-1 0 1,0-1-407,0 0 1,1-2-1,0-2 1,0 0-825,0 0 0,0 0 0,-2 0 1,0-1 1281,0 0 0,2-4 0,0-3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34:24.0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67 61 7712,'0'-3'951,"-2"0"-654,0 1-211,1 1 0,0-3 80,-1 2 0,1-1 191,-3 1-232,3-2 1,-4 1 38,1-1 0,1 0-10,0 2 0,1 0-14,-2 2 0,1 0-114,-3 0 0,2 0 0,1 1-32,1 1 1,-1-1-1,2 1 75,-1 0 1,1 1 0,0 2-1,0 0 52,-1-2 1,0 1 0,2 2-31,0-1 0,0 1 1,0-1-14,0 1 0,0-1 0,0 1 0,0-1-47,0 1 1,1-1 0,0-1 0,1-1-85,-1 2 0,2 0 71,1 0 1,1 1-1,0-1-108,1 1 1,-3-3 0,1-1-111,0 1 0,1-3 71,1 2 1,-1-2 0,0-2 84,-1-1 0,-1 0 0,-2-1 0,1 0-32,-1-1 0,0-1 1,0 1-1,1-1 1,0 1 1,-2-3-1,0-1 2,0 1 0,0-1 0,0 2 0,0 0 11,0 0 1,0 1 0,0 1-1,0-1 1,0 0 0,0 1 1,0-1 216,0 1 0,0-1 25,0 1 97,0 2 165,0 0-169,0 3-62,0 3 0,0 0 1,0 2-62,0 1 0,0-1 0,0 2 0,0-1 8,0 2 1,2-1-1,0-1 1,1 1-31,-1 0 1,1 2 0,-2-1 0,1-1-388,2 1 0,-3-2 0,2 2-187,0 0 0,1-2 0,-3 2 1,1-2-1929,-2-1 2373,0-2 0,3 2 0,0-2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42:15.2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59 73 7754,'0'-3'597,"0"0"1,0-1 372,0 0 1,0 0-513,0 1 1,0 1-197,0-1 143,0 2-182,0-1 1,-2 6 0,0 1-71,-1 2 0,2 1 0,-3 3 0,1 0-69,0 0 0,-1 2 0,1-1 0,0 0-174,0 0 1,0 2 0,-2-2-1,1 1-5,1-2 1,2 0 0,-2-1 0,1-2-3,1 0 1,-2-4 0,2 1-45,0-1 72,0-2 0,1-2-173,0-3 0,0 0-41,0 0 1,2 0 0,-1-2-1,1 0 32,0 0 1,-1 0-1,1 0 1,0 0 154,-1-2 1,1 1-1,-1-1 1,2-1 73,-1 0 1,0 1-1,1-2 1,-1 1 26,1-1 0,-1 0 0,0-1 1,1 0 39,0 1 0,0-1 0,0 0 0,0 1-39,-1 1 0,1 1 1,-2 2-1,0 0 421,0 0 1,2 2-27,-2-1 1,1 3-275,0 0 1,-2 1 0,3 1 0,-2 1 6,1 1 0,1 0 0,-1 2 0,1 0 121,-1 0 1,2 0-1,-2 1 1,2 2 60,-1 0 0,-2 1 1,3-1-1,-1 2-130,0 1 0,-1 0 0,0 0 0,-1 0-285,0-2 0,1 1 0,0 0 0,-1-1 18,0-1 0,-1 1 0,0-2 0,0-1-2062,0-1 0,0-2 385,0 1 1,-3-3 1757,0 0 0,1-2 0,0-2 0</inkml:trace>
  <inkml:trace contextRef="#ctx0" brushRef="#br0" timeOffset="233">29 147 8033,'-2'-1'548,"0"0"1,2 0 0,2-1 0,1 2-341,1 0 1,1 0 0,1 0 0,0 0-465,0 0 1,1 0-1,-2 0 1,1 0 255,1 2 0,-1 1 0,-1 2 0</inkml:trace>
  <inkml:trace contextRef="#ctx0" brushRef="#br0" timeOffset="850">181 83 7221,'-2'0'1749,"-1"-2"1,3 1-1607,-2 0 0,2 2 0,-2 3-2,2 0 0,0 1 0,0 1 0,0 1-28,0 1 1,1 1 0,1 2-1,1 1 281,-1 0 1,2-1-1,-1 0 1,1 0-468,1-1 1,0-2-1,0-1 1,0 0 148,0-3 1,0 1-1,-1-4 27,1 0 1,0-1 0,0-1 106,-2-3 1,1 2 0,-2-2 0,0 1-278,0-2 0,0 2 0,-2 0 1,1-1-40,1 0 0,0-1 1,-2 0-1,0 0 16,2 0 1,-2 0 0,2-1 0,-1-1 124,-1 1 1,0-1-1,0 0 1,0 0 91,0 0 1,0-2-1,0 1-465,0 1 0,-2 1 0,0 3-3404,1-1 2329,1 2 1413,0 2 0,0 3 0,0 2 0</inkml:trace>
  <inkml:trace contextRef="#ctx0" brushRef="#br0" timeOffset="1318">387 73 7754,'0'-3'0,"0"0"446,0-1 1,0 0 0,0-1 228,0 0 1,0 1-1,0 1-525,0-1 0,0 2 1,0-2-1,0 1-28,-2 0 0,1 0 0,-2 0 1,0 1 130,1 0 1,0-2-1,-1 2-129,-1-1 0,0-1 0,-1 2-126,0 1 0,2 1 0,-1 2 0,1 2-90,0 2 1,0 1-1,1 3 1,1 0 83,0 2 0,1 0 0,0 2 0,0 0 91,0-1 1,0 2-1,0-3 1,1 0-71,0 0 1,2 1 0,0-2 0,-1 0-443,0 0 1,-1-2 0,1-1 0,0-1-2771,-1-2 2023,1 0 1176,-2-2 0,-2-3 0,-1-3 0</inkml:trace>
  <inkml:trace contextRef="#ctx0" brushRef="#br0" timeOffset="1466">314 171 9218,'5'0'-85,"-1"0"0,1 0-601,0 0 0,0 0 1,0 1 685,0 0 0,2 0 0,1 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42:18.2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94 7754,'0'-3'-952,"0"-1"1,0 3 1022,0-3 0,0 3-71,0-2 0,0 1 0,0 0 0</inkml:trace>
  <inkml:trace contextRef="#ctx0" brushRef="#br0" timeOffset="518">10 79 6049,'-3'0'2533,"0"0"-2078,2 0 1,-2 1 161,3 0 1,1 0 164,1 3 0,0-3-573,3 0 1,0 2-265,0-2 0,0 1 0,0-3-254,0 0 1,-2 0 0,0-1 0,-1 0-74,1-1 1,-1 0 0,0 0 269,1-1 0,0-1 0,-1 1 161,-1-1 1,-1 0 0,0 0 70,0 0 0,0 0-32,0 0 1,0 2 0,0 0 33,-2 1 1,1 0 0,-2 2 114,-1 0 1,1 0 0,0 0 81,-1 0 0,0 0-228,-1 0 0,0 1 1,2 0-1,0 1 9,1 1 0,-2-2 0,2 3 0,0 0 68,0 0 1,0 1 0,1 0 0,-1 1 33,1 1 1,0-1-1,1 0 1,0 0-39,0 0 1,0 1 0,1-2 0,0 1-82,1 1 0,1 1 1,1-2-1,0 0-145,1 0 1,0 0 0,0-1-1,0 0 108,0-1 0,-1 0 1,1 1-1,0-2-565,0-1 1,0 0 0,0-1-214,0 1 0,0-2 0,0 0 0,0-2-806,-1 1 1,0-2 1537,-1 1 0,0-2 0,2 1 0</inkml:trace>
  <inkml:trace contextRef="#ctx0" brushRef="#br0" timeOffset="1100">142 40 7539,'-2'-2'563,"0"1"0,2 0 0,0 2 0,0 3-399,0 0 1,0 1 0,0 0 0,0 2 32,0 1 0,0 1 0,0 1 0,1 0-104,1 0 1,0 0 0,-1 1 0,1-2-93,-1 0 0,0-2 1,0 0-1,1-2-179,-1 0 0,-1-1 106,0-1 0,0-3 91,0 0 1,0-2-1,0-3 278,0 0 1,0 0 0,0-1-1,0-1 41,0-1 1,-1 1 0,-1-2 0,1 1-17,0 1 0,1-1 1,0 0-1,0 0-163,0 2 1,0-1 0,0 0 0,0 1-137,0 1 0,0 0 0,1 0-564,1 0 1,0 2 0,3 0-282,0 1 0,0 0 0,-1 3 0,0 0-75,-1 3 0,1 1 1,1 1 896,-1 2 0,1-1 0,0 0 0</inkml:trace>
  <inkml:trace contextRef="#ctx0" brushRef="#br0" timeOffset="1765">294 74 6912,'0'-5'-463,"0"2"0,0 0 463,0-1 0,2 1 427,0 0 1,-1 1 963,-1-1-188,2 2-169,-1-1-629,1 0 0,-2 1-298,-2 0 1,1-2 0,-2 2-85,-1 0 1,1 0 0,0 1-16,-1 0 0,0 2 11,-1 2 0,0 0 0,2 0 0,0 0-67,1-1 1,-2 1-1,3 1 1,-1-1-109,0 1 0,1 0 0,0 0 75,0 0 1,3 0-1,1 0 1,0 0 39,1 0 1,1 0 0,1-1 0,0 1 44,0-2 0,-1 1 0,1 0 1,0-1 224,0 1 0,0 0 0,-1-1 0,0 0 40,0 0 0,0 1-149,-1 1 1,1-1 0,-1 1 50,-1 0 0,-2 0 0,1 0 35,-2 0 0,0-2 0,0 0 97,-2-1 0,-1 1 1,-2-1 46,0-1 0,-1 0 0,-1-1 0,1 0-126,1 0 1,-2-2 0,1 0 0,0 1-274,0-1 0,0-1 0,-1 0 0,0-1-829,2 0 0,-2 2 0,3-1 0,0 0-1330,0 1 0,0 0 2208,1-1 0,-2-1 0,3 0 0</inkml:trace>
  <inkml:trace contextRef="#ctx0" brushRef="#br0" timeOffset="2133">387 60 6323,'0'-5'854,"0"0"1,0 0 935,0 0-1519,0 2 0,2 2 0,0 2 0,0 3 147,1 0 0,0 1 0,-1 1 1,1 1-123,1 1 0,-2 0 0,2 3 0,-1-1-164,0 2 0,0-1 1,-1-1-1,0 0-135,0 0 0,-2-1 0,2 0 1,-1-2-935,-1 0 0,0 0 1,0-2-1502,0 0 1,-1-3 2437,-1 0 0,0-4 0,-3 0 0</inkml:trace>
  <inkml:trace contextRef="#ctx0" brushRef="#br0" timeOffset="2282">397 128 7920,'3'-2'810,"1"1"-723,0-2 1,0 2-1,1-1-545,0 1 1,0 1 0,0 0 0,-1 0 457,1 0 0,0 0 0,0 0 0</inkml:trace>
  <inkml:trace contextRef="#ctx0" brushRef="#br0" timeOffset="2767">510 89 7689,'0'-3'-332,"0"1"2102,0 0-663,0 1-466,0-1 0,2 3 0,1 0-537,2 0 1,0 2-1,0-2 1,-1 0-184,1 0 1,0 0-1,0-1 1,0 0 203,0 0 0,0 0 0,0 0 0,0 0-380,0 0 0,-2 0 1,0-1-1,-1 0-76,1 0 0,-2-3 1,1 1 261,-2-2 0,0 0 0,-1 1 49,-1-1 0,-2 0 1,1 0-1,-1 2 0,-1-1 1,0 3-1,0-2 1,0 1 252,0 1 1,0 0 0,-1 2 138,1 0-255,-1 0 0,4 3 1,-3-1 57,2 2 0,-1 0 1,2 0-1,1 1 52,1 1 1,0 1 0,0-1-1,0 1 44,0 0 1,2 2-1,1-1 1,2 1-42,0 0 0,1-1 1,1-1-1,0-1-273,0-2 1,1 0 0,0-2 0,-1 0-395,0-1 0,-1 0 0,0-3 0,0 0 83,0 0 1,1-5 353,-2 1 0,0-3 0,-1 1 0</inkml:trace>
  <inkml:trace contextRef="#ctx0" brushRef="#br0" timeOffset="3233">637 6 10537,'0'5'403,"0"0"0,1 2-197,0 1 0,1 3 0,0 1 0,1 2-33,0 1 0,-2 1 0,2 0 0,-1 0-165,-1-2 0,2 0 1,-2-2-1,0-2-273,0-1 0,-1-4 0,0-2-35,2-1 1,-1-1-1,0-2 164,0-3 1,-1 0-1,0-2 1,0 0 133,2 0 1,-2-3 0,3 1 0,-2-1 70,1-1 1,1 0 0,-1 1 0,-1 0-28,2 1 1,-1 2 0,2-2 0,-2 1-26,0 1 0,2 1 1,0 1 175,0 1 1,1 0 0,0 0 0,0 2 217,0 2 0,-1 2 0,2 2 0,-1 0-112,0 1 1,1 2-1,-3 2 1,2 0-280,0 0 1,-2-1 0,0 1 0,-1 0-109,-1 0 1,0-1 0,-1-1 0,0-1 87,0-2 0,0 0 0,0 0 0</inkml:trace>
  <inkml:trace contextRef="#ctx0" brushRef="#br0" timeOffset="3650">794 50 9607,'1'5'762,"0"0"0,1 0-620,1-1 0,-2 3 1,3 2-1,-1 2 55,0 0 0,1 0 1,-1-1-1,1 0 55,1 0 0,2-1 0,-1-1 0,0-1-50,0-2 0,0 0 1,1-2-1,-1 0-49,-1-1 1,0 0 0,0-2-248,0 0 1,0-2 0,-1 0 0,0-1-59,-1 0 0,-1-2 0,0 0 1,-1-1 138,1-1 1,0-1 0,-2 1 0,0 0 42,0 0 1,0-2-1,0 1 1,0-1 76,0 1 0,0-1 0,0 2-1177,0 0 0,0 1 1070,0-1 0,-3 4 0,1 1 0</inkml:trace>
  <inkml:trace contextRef="#ctx0" brushRef="#br0" timeOffset="4166">966 45 8160,'2'0'600,"0"2"0,0 1 0,0 2 1,-1 0-456,2 2 0,-3 0 1,2 3-1,0 0-14,0 2 0,-1-2 0,0 2 0,0-2-175,0 0 1,1-3 0,-2 1-684,0-1 643,0-2 1,0-1-1,0-4 42,0-2 1,0-3 0,0-1 0,0-1 80,0-1 1,2 2 0,-1-2 0,0 0 74,0 1 1,0-1 0,0-1-1,0 2 87,0 0 0,2-2 1,-1 3-1,0-1-196,0 0 1,2 2 0,-1-2 51,1 2 0,1 2 0,0 1 0,0 0 74,0 1 0,0 1 0,0 2 1,0 1-8,0 3 1,0-1-1,-1 3 1,1 0-40,0 0 1,-2 1-1,-1-1 1,0 1-159,-1-1 0,1 1 0,-2-2 0,0 0-794,0 0 0,0 1 867,0-1 0,0 0 0,0-3 0</inkml:trace>
  <inkml:trace contextRef="#ctx0" brushRef="#br0" timeOffset="4948">1211 20 9557,'-3'-2'275,"1"2"0,0-3 243,0 1 1,-1 1-437,-1-2 0,0 2 0,-1-1-136,0 2 1,0-2 0,0 0-93,0 1 0,1 1 0,-1 0 53,0 2 0,0-1 0,2 2 1,1 1 30,0 1 0,1 0 0,0 1 0,0 3 106,1 0 1,0 1 0,1 0 0,0-1 91,3-1 1,-2 1-1,2-3 1,-1 0-184,2-3 1,0 1 0,-1-2 18,1-1 1,0-2-1,0-1 1,0-1-31,-2-1 0,1 0 1,-2-2-1,0 0 40,0 0 1,0-1-1,-2 2 1,1 1 56,1-1 0,0 0 0,-1 0 51,1 0 1,0 0 0,-2 1 148,2 0-124,-2 0 1,4 4 1,-2 0 1,0 3 0,-1 3 29,1 0 1,0 1 0,-1-2 0,1 1-9,-1 1 1,1 1 0,0 1 0,0-1 62,0 1 1,0 0 0,-2-1 0,1 1-29,0-1 1,0 1 0,0-1 0,0-1-7,-1 0 0,0 0-112,0-1 0,-2 0 0,-2-2 0,0-3 47,-1 0 0,0-1 1,-2 0-1,0 0-250,-1 0 0,-2 0 0,0 0 0,1-1-786,-2 0 1,-1-1-1,1-2 933,0 0 0,2 1 0,-3-2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57:09.218"/>
    </inkml:context>
    <inkml:brush xml:id="br0">
      <inkml:brushProperty name="width" value="0.05714" units="cm"/>
      <inkml:brushProperty name="height" value="0.05714" units="cm"/>
      <inkml:brushProperty name="color" value="#BB5B18"/>
      <inkml:brushProperty name="inkEffects" value="bronze"/>
      <inkml:brushProperty name="anchorX" value="-1.09344E6"/>
      <inkml:brushProperty name="anchorY" value="-862108.9375"/>
      <inkml:brushProperty name="scaleFactor" value="0.5"/>
    </inkml:brush>
  </inkml:definitions>
  <inkml:trace contextRef="#ctx0" brushRef="#br0">1 60 29867,'19'-9'-2813,"-8"7"4395,7-7-1702,-16 9 1,15 0 544,-4 0 1,5 0-78,1 0 0,1 0-274,0 0 0,-1 0 0,1 0 24,-1 0 0,-6 0 1,1 0-66,1 0 1,2 0-1,3 0 1,-1 0 143,1 0 0,0 0 0,-1 0 0,1 0-61,-1 0 0,1 0 0,0 0 115,-1 0 1,1 0 0,-1 0-187,1 0 0,-7 0 0,0 0 4,2 0 1,3 0 0,1 0-18,1 0 1,0 0-1,-1 0 1,1 0-31,-1 0 0,1 0 1,0 0-3,-1 0 0,-6 0 0,0 0-10,3 0 0,1 0 0,3-2-36,-1-5 0,1 5 0,-1-4 19,1 4 0,-7 2 0,0 0 50,2 0 1,3 0 0,1 0 0,1 0-24,0 0 0,-7 0 1,0 0-1,2 0-42,2 0 0,-4 0 0,0 0 3,3 0 0,1 0 1,3 0 48,-1 0 1,1 0 0,0 0 40,-1 0 0,1 0 1,-1 0-12,1 0 1,0 0 0,-1 0 0,1 0-30,-1 0 1,-6 0-1,0 0 1,3 0-12,1 0 0,3 0 0,-1 0 0,1 0 0,6 0 0,0 0 0,-2 0 0,-2 0 0,-2 0 0,-1 0 0,1 0 0,1 0 0,3 0 0,3 0 0,-3 0 0,-3 0 0,-1-3 0,0-1-38,-1-3 0,1 1 0,-1 6 44,1 0 0,0 0 0,-1 0 3,1 0 1,-1 0 0,1 0 0,-1 0 0,1 0 0,0 0-3,-1 0 1,-6 0 0,0 0-1,3 0-5,1 0 0,3 0 1,-1 0-3,1 0 0,-1 0 0,1 2-102,0 5 0,-1-5 1,1 4 150,-1-3 1,1-3 0,0 0 0,-1 0-21,1 0 1,-1 0 0,1 0-25,0 0 1,-1 0 0,1 0-6,-1 0 0,1 0 0,0 0 0,-1 0 0,1 0 0,-1 0 0,1 0 0,0 0 0,-7 0 0,0 0 0,2 0 0,2 0 0,5 2 0,4 4 0,5-4 0,8 5 0,-2-5 0,-4-2 0,-7 0 0,-4 0 0,-3 0 0,1 0 0,-1 0-23,1 0 1,-7 7 0,0-1-161,2-1 0,3-3 0,1-2 153,1 0 0,0 2 0,-1 2 0,1 3-86,-1-3 0,-6-2 0,1-2 1,1 0 115,2 0 0,3 0 1,-1 0-1,1 0 108,0 0 0,-1 0 0,1 0-126,-1 0 0,1 7 1,0-1-49,-1-1 1,1-3-1,-1-2 1,1 0 177,0 0 1,1 0 137,6 0 0,3 0-207,9 0 0,-8 0 1,-3 0 64,0 0 0,3 0 1,6 0-107,-5 0 0,-3 0 0,-10 0 1,1-2-86,0-5 0,1 5 0,3-4 1,2 3 105,-2 3 0,5 0 1,-1 0-1,0-2-36,1-4 1,3 3 0,-6-3 0,-2 4-46,-2 2 0,-2 0 1,-1 0-6,1 0 1,0 0 51,-1 0 0,1 0 45,-1 0 0,-6 0 0,0 0-40,3 0 1,-5 0 0,2 0 150,2 0 1,-4 0 0,2 0-126,2 0 0,-4 0 0,2 0-12,2 0 0,3-7 0,1 1-41,1 1 0,0 3 1,-1 2-1,1 0-53,-1 0 0,1-6 1,0-1-1,-1 3 42,1 2 0,-1 2 0,1 0 0,0 0 25,-1 0 1,1 0 0,-1 0 0,1 0-30,0 0 0,-1-3 0,1-1-65,-1-3 0,7 1 0,1 6 108,-3 0 1,-3 0 0,1 0 0,2 0 75,2 0 1,0 0 0,-4 0 0,2 0 8,2 0 0,0 0 0,-4 0 0,4 0 0,7 0 0,-5 0 0,0 0 1,-1 0-40,-1 0 1,2 0 0,-4 0 0,2 0-35,-2 0 1,4 0 0,-1 0 0,-4 0 19,-1 0 0,0 0 0,2 0-22,2 0 0,0 0 1,-6 0-6,-1 0 0,-5 0 0,-1 0 0,0 0 0,6 0 0,-6 0 0,0 0 0,0 0 0,7 0 0,0 0 0,-7 0 0,0 0 0,2 0 0,-4 0 0,2 0 0,2 0 0,-4 0 0,2 0 0,2 0 0,3 0 0,1 0 0,1 0 0,0 0 0,-1 0 0,1 0 0,-1 0 0,1 6 0,0 1 0,-1-3 0,1-1 0,-1-3 0,1 0 0,0 0 0,-1 0 0,1 0 0,-1 0 0,1 2 0,0 4 0,-1-4 0,1 5 0,-1-5 0,1-2 0,0 0 0,-1 0 0,1 0 0,-1 0 0,1 0 0,0 0 0,-1 0 0,1 0 0,-1 0 0,1 0 0,0 0 0,-1 0 0,1 0 0,-1 0 0,1 0-15,0 0 1,-1 0-1,1 0 1,-1 0-53,1 0 0,0 0 0,-1 0 62,1 0 1,-1 0-1,1 0 1,0 0-21,-1 0 1,1 0 0,-1 0 0,1 0 64,0 0 0,-1 7 1,1-1-1,-1-1-11,1-3 0,0-2 0,-1 0 0,1 0-5,-1 0 0,1 2 0,2 2 1,2 3-25,2-3 0,0-2 0,-4-2 0,2 0 0,2 0 0,0 7 0,-6-1 0,-1-1 0,1-3 0,-1-2 0,1 0 0,0 0 0,-7 0 0,0 0 0,0 0 0,6 0 0,-6 0 0,0 0 0,3 0 0,1 0 0,3 0 0,-1 0 0,1 0-125,0 0 0,-1 0 1,1 0 13,-1 0 1,-6 0 0,0 0-28,3 0 0,1 0 66,3 0 1,-1 0 0,1 0 44,0 0 1,-1 0 0,1 0 4,-1 0 0,1 0 1,0 0 74,-1 0 0,1 6 1,-1 1 43,1-3 1,0-1-72,-1-3 1,1 0 0,-1 0-24,1 0 1,0 0-4,-1 0 1,1 0 0,-1 0-8,1 0 0,-1-3-90,1-3 0,0 4 0,-1-5-2,1 5 0,-7 2 0,0 0 15,2 0 1,3-2 0,1-3-249,1-1 0,-1-1 256,1 7 1,0 0 0,-1 0 43,1 0 1,-7-2 0,0-2-201,2-3 1,3 1 0,1 6 226,1 0 0,-1 0 0,1 0 118,0 0 0,-1 0 0,1 0 66,-1 0 1,-5 0 0,-1 0-157,2 0 0,-4 0 1,2 0 127,2 0 1,2 0 0,3 0-88,0 0 1,-7 0-1,0 0-51,2 0 0,2 0 204,3 0 0,0 0 0,-1 0-222,1 0 0,-7 0 1,0 0 6,2 0 0,3 6 130,1 1 1,1-1-47,-1-6 1,1 0-135,0 0 1,-3 3-1,-2 1 47,-2 2 0,-6 1 0,6-7-55,2 0 0,3 0 1,1 0 39,1 0 1,-7 0-1,0 0 1,2 0-20,3 0 1,1 0 0,1 0 12,-1 0 0,1 0 0,0 0-46,-1 0 1,-6 0-1,0 0-29,3 0 0,1 0 0,3 0 71,-1 0 1,-6 0-1,0 0-9,3 0 1,1 0 0,3 0-6,-1 0 0,1 0 0,-1 0 27,1 0 0,0 0 0,-1 0 0,1 0 4,-1 0 1,-6 0 0,1 0 0,1 0-2,2 0 1,3 0-1,-1 0 3,1 0 1,-7 0-1,0 0 8,2 0 0,-4 0-11,2 0 0,0 0-2,7 0 1,0 0-2,-1 0 1,1 0-1,-1 0-22,1 0 1,0 6 308,-1 1 1,1 0-38,-1-7 1,1 0-249,0 0 0,-7 0 1,0 0-50,2 0 0,2 0 12,3 0 0,0 0 0,-1 0 43,1 0 1,-1 0 0,1 0-10,0 0 0,-1 0-28,1 0 0,-1-7 1,1 0-161,0 3 0,-1 2-1,1 2 1,-1 0 44,1 0 1,0-2 0,-1-3 56,1-1 0,-1-1 0,1 7 0,0 0 133,-1 0 1,1 0-1,-1 0 1,-1-2-176,-5-4 1,4 3-1,-4-3 1,5 4 76,1 2 0,1 0 0,0 0 34,-1 0 1,1 0 0,-1 0 0,1 0 60,0 0 1,-1 0 0,1 0 159,-1 0 0,-6 0 1,0 0-165,3 0 0,1 0 177,3 0 1,-1 0-197,1 0 0,0 0 129,-1 0 1,-1-2-1,-3-3-477,-2-1 0,-7-1 23,7 7 1,1 0 302,5 0 0,1 0 0,-1 0-5,1 0 1,-1 0 11,1 0 1,0 0 0,-1 0 0,1 0-128,-1 0 0,3 2 216,4 5 0,3-5 0,3 5 242,-5-5 1,-12 4-1,-2 1 291,2-3 0,-4-2-498,2-2-795,-9 0 1,5 3 466,-9 3 0,0-4 0,0 7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57:17.832"/>
    </inkml:context>
    <inkml:brush xml:id="br0">
      <inkml:brushProperty name="width" value="0.05714" units="cm"/>
      <inkml:brushProperty name="height" value="0.05714" units="cm"/>
      <inkml:brushProperty name="color" value="#BB5B18"/>
      <inkml:brushProperty name="inkEffects" value="bronze"/>
      <inkml:brushProperty name="anchorX" value="-1.12211E6"/>
      <inkml:brushProperty name="anchorY" value="-873687.875"/>
      <inkml:brushProperty name="scaleFactor" value="0.5"/>
    </inkml:brush>
  </inkml:definitions>
  <inkml:trace contextRef="#ctx0" brushRef="#br0">0 20 26910,'0'-11'-9831,"3"3"9101,3 8 1,-2 0 1842,10 0 1,-8 0 0,7 0-356,2 0 1,-4 0 0,2 0-248,3 0 0,1 0 0,3 0-244,-1 0 1,1 0 0,-1 0-1,1 0 5,0 0 0,-1 0 1,1 0-240,-1 0 1,1 0 0,0 0 1033,-1 0 0,1 0 1,-1 0-539,1 0 1,0 0 0,-1 0-481,1 0 0,-1 0-15,1 0 1,0 0 0,-1 0-49,1 0 1,-7 0 0,0 0-53,2 0 1,3 6 0,1 1-30,1-3 0,-7-2 0,0-2 0,2 0 101,3 0 0,1 0 0,1 0 0,-1 0-9,1 0 0,0 0 1,-1 0 0,1 0 0,-1 0 0,1 0 0,0 0 17,-1 0 0,1 0 0,-1 0-10,1 0 0,0 0 1,-1 0-1,1 0 14,-1 0 1,1 0-1,0 0 121,-1 0 1,1 0-1,-1 0-25,1 0 0,-7 0 0,0 0 1,0 3-453,-2 3 0,6-4 48,-3 5 1,3-5 300,3-2 1,-1 6-196,1 1 0,-1 0 0,1-7 168,0 0 1,-1 0-13,1 0 0,-1 2 1,1 2-191,0 3 1,-7-1-1,0-6 106,2 0 0,-4 7 0,2-1 108,2-1 1,-4-3-1,0 0 1,0 2-202,0 3 1,2-1 91,6-6 0,1 7 0,0-1 183,-1-1 0,1-3 0,-1-2-104,1 0 0,0 6 0,-1 1-61,1-3 0,-1-1 1,1-3 235,-1 0 0,1 0 1,2 0-1,2 0-88,2 0 1,0 0-1,-6 0 1,-1 0 63,1 0 0,6 0 0,0 0 0,-2-3 32,-2-3 1,-3 4 0,1-5-191,0 5 1,-7 2 136,0 0 0,0 0 1,6 0-73,1 0 1,-7 0 0,0-2-178,2-5 1,3 5 20,1-4 1,1 3-1,0 3 132,-1 0 1,-6 0 0,0 0-11,3 0 1,-5 0 0,2 0 116,2 0 1,-4 0 0,2 0 52,2 0 1,2 0-1,3 0-143,0 0 0,-1 0 0,1 0 0,-1 0-22,1 0 1,-7 0-1,0 0 197,2 0 1,3 0 0,1 0-38,1 0 1,0 0-175,-1 0 1,1 0 0,-1 0 4,1 0 0,0 0 1,-1 0 1,1 0 0,-1 0 0,1 0-1,0 0 0,-1 0 1,1 0-5,-1 0 1,1 0-1,0 0 9,-1 0 1,-6 0 0,0 0 0,3 0 0,1 0 0,3 0-4,-1 0 1,1 0 0,-1 0 5,1 0 1,0 0-1,-1 0 9,1 0 1,-1 0 0,1 0 0,0 0-13,-1 0 1,-6 0 0,0 0-1,3 0-1,1 0 0,-4 0 0,0 0 1,2 0-3,3 0 0,1 0 0,1 0-17,0 0 1,-1 0 0,1 0 12,-1 0 1,1 0 0,0 0-4,-1 0 1,-1-2 0,-3-2-322,-2-3 1,-7 1 37,8 6 1,-1 0 247,6 0 1,1 0-66,-1 0 1,1 0 57,0 0 0,-1 0 25,1 0 0,-1 0 115,1 0 0,0 0 16,-1 0 1,1 6-1,-1 1 130,1-3 0,-7-2 0,0-2-32,2 0 1,3 0 0,1 0-191,1 0 1,-7 0 0,0 0 3,2 0 1,3 0 0,1 0 2,1 0 1,0 0 0,-1 0-9,1 0 0,-1 0 0,1 0-1,0 0 0,-1 0 1,1 0-85,-1 0 1,1-2-136,0-4 0,-1 3 71,1-3 0,-1 4 1,1 2 46,0 0 1,-7-7-1,0 1-96,2 1 0,2 3 0,3 2 183,0 0 0,-7 0 0,0-2-153,2-5 1,2 5-1,3-4 101,0 4 1,-1 2-1,1 0 1,-1 0 53,1 0 0,0 0 0,-1 0 0,1 0 121,-1 0 1,7 0 0,1 0-1,-3 0-15,-3 0 0,-1 0 1,-1 0-1,1 0 8,0 0 0,8-3-6,5-3 1,2 4 0,-3-5-190,-6 5 1,-4 2-1,-2 0 251,-1 0 1,1 0 0,-1 0-65,1 0 1,-7 0-110,0 0 1,0 0 6,7 0 1,-1 0 0,1 0-26,0 0 1,-1 0-1,1 0 18,-1 0 0,1 0 0,0 0 1,-1 0 80,1 0 1,-1 0 0,1 0-4,0 0 1,-1 0-1,1 0-40,-1 0 1,1 0-1,0 0 1,-1 0-12,1 0 1,-1 0 0,1 0-58,0 0 1,-1-2 0,1-3 0,-1-1-45,1 2 1,-7 1 0,0 3-1,2 0 99,3 0 0,-5 0 1,0 0 30,2 0 0,-4 0 0,2 0-38,2 0 0,-4 0 0,2 0-8,3 0 0,1 0 1,3 0 2,-1 0 1,-6 0-1,0 0 23,3 0 0,-6 0 0,4 0 87,1 0 1,-4 0 83,2 0 0,0 0-209,6 0 0,1 0 1,0 0 10,-1 0 0,-6 0 1,0 0-6,3 0 0,1 0 0,3 0 6,-1 0 0,1 0 34,-1 0 1,1 0 0,0 0 89,-1 0 0,-6 7 0,0-1-92,3-1 0,1-3 0,3-2-69,-1 0 1,1 0 0,-1 0 26,1 0 1,0 0-1,-1 0 3,1 0 0,-1 0 0,1 0-7,0 0 1,-7 0 0,0 0 23,2 0 0,-4 0 0,2 0 25,2 0 1,-4 0 0,2 0-113,2 0 0,-4 0 0,2 0 52,3 0 1,-6 0-1,4 0 28,1 0 1,-4 0 0,2 0-6,2 0 0,-4 0 0,2 0 1,2 0 1,-4 0 0,2 0 15,2 0 0,-4 0 1,0 2-1,0 2-47,0 3 0,2 0 0,7-7-38,-1 0 1,-6 0-1,0 0 0,3 0 1,1 0 0,3 0-2,-1 0 0,1 0 1,-1 0-2,1 0 0,0 0 0,-1 0 17,1 0 0,-1 0 1,1 0-1,0 0-2,-1 0 1,-6 0 0,0 0 0,3 0-7,1 0 0,-4 0 1,0 0-1,2 0 77,3 0 0,-5 0 0,0 0-14,2 0 0,3 0 0,1 0-3,1 0 1,-1 0 0,1 0-13,0 0 1,-1 0-1,1 0 30,-1 0 0,-6 0 0,0 0 6,3 0 1,1 0-12,3 0 1,-1 0-32,1 0 0,0 0 0,-1 0 5,1 0 1,-7 0 0,0 0 12,2 0 1,3 0 3,1 0 0,1 0-3,-1 0 1,1 0 0,-1 0-4,1 0 1,0 0 0,-1 0-15,1 0 1,-1 0 3,1 0 0,0 0 0,-1 0 2,1 0 1,-1 0 0,1 0 103,0 0 0,-1 0-100,1 0 1,-1 0-13,1 0 1,0 0 0,-1 0 18,1 0 1,-7 2 0,0 2 171,2 3 0,3-1 0,1-6-189,1 0 1,-7 0-1,0 0 16,2 0 0,-4 0-8,2 0 333,0 0-144,7 0-137,-1 0 1,1 0 6,0 0 0,-7 0-247,0 0 0,-7 0 216,7 0 1,0 0 11,7 0 0,0 0 19,-1 0 1,1 0 0,-1 0-163,1 0 0,-7 0 0,0 0 57,2 0 1,-4 0 0,2 0 49,3 0 1,-5 0 0,2 0-88,2 0 1,-4 0-1,2 0-19,2 0 1,2 0 89,3 0 0,0 0 1,-1 0 40,1 0 1,-1 0 0,-1 2 0,-3 3 197,-2 1 0,0 1 0,7-7-158,-1 0 1,1 0 0,0 0 35,-1 0 1,1 0-44,-1 0 0,1 0 0,0 0-31,-1 0 1,-6 0 0,0 0-71,3 0 0,1 0 0,3 0 10,-1 0 0,1 0 0,-1 0 3,1 0 0,-7 0 0,0 0-169,2 0 0,3 0 0,1 0 261,1 0-1,0 6 188,-1 1 1,1-1 0,-1-6-218,1 0 1,0 0 14,-1 0 1,1 0 0,-1 0-31,1 0 1,-7 0 0,0 0-11,2 0 1,3 0 18,1 0 0,1 0 0,0 0-20,-1 0 0,-6 0 1,0 0 10,3 0 0,-6 0 0,4 0-224,1 0 1,2 0 0,3 0 194,-1 0 0,-6 0 0,0 0 17,3 0 0,1 0-14,3 0 1,-1 0-1,1 0-17,0 0 1,-1 0 0,1 0 18,-1 0 0,-6 0 0,0 0-86,3 0 0,1-6 1,3-1-47,-1 3 1,-6 2-1,0 2 169,3 0 1,1 0-1,3 0-29,-1 0 1,1 0-12,0 0 0,-1 0-12,1 0 0,-1 0 5,1 0 1,0 0-19,-1 0 0,-6-2 1,0-3-156,3-1 0,1-1 0,3 7 351,-1 0 0,1 0 1,-1 0-118,1 0 1,0 0 0,-1 0 41,1 0 1,-1 0-1,1 0 1,0 0-69,-1 0 0,1 0 1,-1 0-96,1 0 1,0-6 0,-1-1-90,1 3 0,-1 2 0,1 2 121,0 0 1,-7-3 0,0-1 17,2-3 1,2 1 0,3 6 23,-1 0 0,-5 0 0,-1 0 9,2 0 0,-4 0 43,2 0-5,0-9-1156,-2 7 921,-3-7-582,-8 9 1,3 0 1163,3 0 0,-1 0-370,8 0 1,-7 0 257,7 0-246,0 0 0,5 3 0,-3 1 320,-2 2 0,-6 1 536,6-7 0,0 0-684,6 0 1,1 0 560,-1 0 1,-5 0-854,-1 0 1,-7 0-925,7 0-3014,-8 0 3988,3 0 0,-8 9 0,0 2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57:23.763"/>
    </inkml:context>
    <inkml:brush xml:id="br0">
      <inkml:brushProperty name="width" value="0.05714" units="cm"/>
      <inkml:brushProperty name="height" value="0.05714" units="cm"/>
      <inkml:brushProperty name="color" value="#BB5B18"/>
      <inkml:brushProperty name="inkEffects" value="bronze"/>
      <inkml:brushProperty name="anchorX" value="-1.13811E6"/>
      <inkml:brushProperty name="anchorY" value="-885286.4375"/>
      <inkml:brushProperty name="scaleFactor" value="0.5"/>
    </inkml:brush>
  </inkml:definitions>
  <inkml:trace contextRef="#ctx0" brushRef="#br0">0 99 28349,'0'-11'-9831,"0"2"7570,0 9 1,9 0 3257,4 0 0,5 0 0,1 0 0,1 0-380,-1 0 1,1 0-1,0 0 1,-1 0-107,1 0 0,-1 0 0,3 0 0,2 0-150,2 0 1,0 0 0,-6 2 0,0 3-87,-1 1 0,1 1 0,-1-7-144,1 0 1,0 0 864,-1 0 0,1 0 1,-1 0 17,1 0 0,0 0 1,-1 0-1007,1 0 0,-7 0 0,0 0 1,0 2-132,-2 5 0,6-5 1,-4 4 147,5-3 0,1-3 0,1 0 99,0 0 1,-1 0 0,1 0 94,-1 0 1,1 0-1,0 0-156,-1 0 0,1 0 0,-1 0-14,1 0 1,0 0 0,-1-3-245,1-3 1,-7 4 0,0-5 65,2 5 0,3 2 0,1 0 270,1 0 0,-1 0 0,1 0-90,0 0 0,-7 0 0,0 0 0,2 0-21,2 0 0,3 0 0,0 0 1,-1 0-46,1 0 1,-1-2-1,1-3 1,0-1-79,-1 1 0,1 3 1,-1 2-1,1 0 94,0 0 0,-1 0 0,1 0 136,-1 0 0,1 0 1,0 0-37,-1 0 0,1 0 0,-1 0-110,1 0 1,-7 0 0,0 0 0,2 0 2,3 0 0,1 0 1,1 0 3,0 0 1,-1 0-1,1 0 38,-1 0 0,1 0 0,0 0-77,-1 0 1,1 0 0,-1 0-5,1 0 0,-7 0 1,0 0 37,2 0 0,3 0 0,1 0-41,1 0 1,0 0 0,-1 0 26,1 0 0,-1 0 1,1 0-9,0 0 0,-1 0 1,1 0 26,-1 0 0,1 0 1,0 0-1,-1 0-2,1 0 0,-1 0 1,1 0-1,-1 0-18,1 0 0,0 0 0,-1 0 0,1 0-26,-1 0 0,1 0 0,0 0-37,-1 0 0,-6 0 0,0 0-18,3 0 0,1 0 0,3 0 61,-1 0 0,1 0 0,-1 0 73,1 0 0,0 0 1,-1 0-1,1 0-12,-1 0 1,3 0 8,4 0 0,-4 0 1,4 0-1,-4 0 6,-2 0 1,-1 0-1,1 0-13,-1 0 1,10 0-1,1 0-19,1 0 1,-3 0 0,-8 0-1,-1 0 63,1 0 0,-1 0 0,1 0-75,0 0 0,-1 0 22,1 0 1,-1 0-54,1 0 1,0 0 0,-1 0 5,1 0 0,-7 0 0,0 0 0,2 0-2,3 0 1,1 0-1,1 0 28,-1 0 0,1 0 1,0 0-1,-1 0 3,1 0 1,-1 0-1,1 0 1,0 0-26,-1 0 1,1 0 0,-1 0 13,1 0 1,0 0-1,-1-2 1,1-2-95,-1-3 0,1 1 0,0 6 0,-1 0 108,1 0 0,-7 0 1,0 0-1,2 0 36,3 0 0,1 0 1,1 0-1,-1 0-38,1 0 1,0 0 0,1 0 0,3 0-9,2 0 1,1 0 0,-6 0 0,3 0 2,2 0 1,7 0 0,-5 0-1,1 0-12,-1 0 1,5 0-1,-5 0 1,0 0 15,1 0 1,-3 0 0,-7 0 0,1 0 103,0 0 1,-1 0-1,1 0-112,-1 0 1,1 0 0,0 0-7,-1 0 0,1 0 0,-1 0 0,1 0 6,0 0 1,-1 0 0,1 0-1,-1 0 1,1 0 1,0 0-1,-1 0 1,1 0-1,-1 0 1,-6 0-1,0 0 1,3 0-6,1 0 1,3 0 0,-1 0 0,1 0 1,0 0-1,-1 0-8,1 0 0,-1 0 0,1 0 0,0 0-94,-1 0 0,-6-7 0,0 1 0,2 1 26,3 3 1,4 2-1,2 0 76,2 0 1,0 0-1,-6 0 1,-1 0 17,1 0 1,-1 0 0,1 0-1,0 0 8,-1 0 1,7 0-1,0 0 1,-2 0-8,-2 0 1,4 0 0,0 0-1,-2 0-17,-2 0 0,4 0 0,0 0 0,-2 0 7,-2 0 1,6 0 0,3-2 46,-1-5 1,-1 5-1,-10-4 1,1 4-4,-1 2 1,1 0 0,0 0 0,-1 0-66,1 0 0,-1 0 0,1 0 1,0 0-32,-1 0 0,-6 0 0,0 0 0,3 0-19,1 0 0,-4 0 0,0 0 87,2 0 1,3 0 67,1 0 0,1 0-50,0 0 0,-1 0 0,1 0 96,-1 0 1,-5 0-1,-1 0-124,2 0 0,2 0 0,3 0-15,-1 0 1,-5 0 0,-1 0 101,2 0 0,2 0 0,3 0-77,-1 0 1,1 0 0,0 0-20,-1 0 1,1 0 0,-1 0-72,1 0 0,0-7 0,-1 0 0,1 3 23,-1 2 0,1 2 1,0 0-1,-1 0 56,1 0 0,-1 0 1,3 0-1,2 0 3,2 0 1,7 0 0,-7 0 0,-2 0-11,-2 0 0,4 0 0,2 0 1,1 0-3,-1 0 1,5 0-1,-5 0 1,0 0-4,0 0 0,5 0 1,-5 0-1,1 0-7,-1 0 1,5 0-1,-5 0 1,0 0 111,1 0 1,5 0-1,-3 2 8,-1 5 1,5-5-1,-9 4 1,-2-3-94,-2-3 1,-2 0 0,2 0 0,1 0-11,4 0 0,-1 0 0,-7 0 0,1 0-9,0 0 1,-1 0 0,1 0 121,-1 0 1,1 0 0,0 0-109,-1 0 0,1 0 1,-1 0-21,1 0 1,0 0 0,-1 2-1,1 2 23,-1 3 1,1-1 0,0-6-1,-1 0-97,1 0 1,6 0-1,0 0 1,0 0 90,2 0 1,-4 0 0,7 2 0,-1 3 76,1 1 1,-1 1 0,5-7 0,-4 0-80,-3 0 1,5 0-1,-5 0 1,0 0 2,1 0 1,3 0 0,-6 0 0,-2 0-94,-2 0 1,4 0 0,3 0 45,1 0 0,1 0 0,1 0 0,-6 0-75,-4 0 0,-2 0 0,-1 0 87,1 0 1,-1 0-1,1 0 1,0 0 42,-1 0 1,1 6 0,-1 1-1,1-3-104,0-2 1,-1-2 0,1 0 135,-1 0 1,1 7-1,0-1 1,-1-1 47,1-3 1,-1-2 0,1 0-80,0 0 0,-1 0-13,1 0 1,-1 0 0,1 0-33,0 0 1,-1 0-1,1 0 1,-1 0 4,1 0 1,-7 0-1,0 0-135,2 0 0,3 0 122,1 0-223,1 0 118,0 0 0,-1 0 119,1 0 0,-7 0 208,0 0 0,-6 0-27,6 0 0,-7 0-123,7 0-58,-8 0-296,12-9 1,-13 7-463,9-5-128,-8 5 69,3 2 783,-8 0-886,0 0 0,0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57:31.842"/>
    </inkml:context>
    <inkml:brush xml:id="br0">
      <inkml:brushProperty name="width" value="0.04286" units="cm"/>
      <inkml:brushProperty name="height" value="0.04286" units="cm"/>
      <inkml:brushProperty name="color" value="#BB5B18"/>
      <inkml:brushProperty name="inkEffects" value="bronze"/>
      <inkml:brushProperty name="anchorX" value="-1.15158E6"/>
      <inkml:brushProperty name="anchorY" value="-897433.75"/>
      <inkml:brushProperty name="scaleFactor" value="0.5"/>
    </inkml:brush>
  </inkml:definitions>
  <inkml:trace contextRef="#ctx0" brushRef="#br0">118 1 8022,'-9'11'-1036,"5"-3"1040,-9-8 1,6 0 70,-6 0 248,9 0-6,-5 0-188,9 9 1,2-5 99,5 10 0,-5-1-102,5 6 0,-5-6-68,-2 0 1,0 0 40,0 7 0,0-7 0,2-2 30,4-2 0,-3 6-53,3-2 1,-4-2 0,-2 2 27,0 2 1,7-4-12,-1 2 1,1 0-11,-7 7 0,0-7 0,0 0 34,0 2 1,2-6-1,2 0-71,3-1 0,0 3 17,-7 9 0,0-7 0,0 0 47,0 2 0,0-4 25,0 2 1,0 0-93,0 7 0,0-7 1,0 0-28,0 2 0,0-4 11,0 2 1,0 0 58,0 7 0,0-1-22,0 1 0,-7 0 1,0-1-22,3 1 1,2-7 0,2 0 0,-2 0 4,-5-2 1,5 6 0,-5-4 1,5 5 0,0 1 0,-2 1-18,-3 0 0,1-1 0,6 1 0,0-1 1,-7 1-1,1 0-6,1-1 0,3 1 1,2-1-8,0 1 1,-6-7 0,-1 0 8,3 2 0,2 3 0,2 1 11,0 1 0,0-7 0,0 0 25,0 2 0,0 3 0,0 1-20,0 1 1,0-7-1,-3 0 12,-3 2 1,4 3-197,-5 1 1,5 1 168,2 0 0,0-1 0,0 1 0,0-1 0,0 1-4,0 0 1,0-7 0,0 0-44,0 2 0,0 2 0,0 3-4,0 0 0,0-7 0,0 0 54,0 2 1,0-4-1,0 2 4,0 2 1,0-4-1,2 2-21,5 2 0,-5-4 0,4 2-46,-3 2 1,-3 3 60,0 1 0,0 1 1,0 0 6,0-1 0,0-6 0,0 0-27,0 3 0,0 1 1,2 1-1,2-3-11,3-2 0,-1 0 1,-6 6 9,0 1 0,0 0 0,0-1-1,0 1 1,0-1-1,0 1 30,0 0 0,0-1 0,0 1 0,0-1-22,0 1 1,0 0-1,0-1-29,0 1 0,0-1 0,0 1 14,0 0 1,0-1 0,0 1-24,0-1 0,0 1 1,0 0 0,0-1 0,0 1 34,0-1 0,0-5 1,0-1-30,0 2 1,0-4 7,0 2 1,0 0 56,0 6 1,0 1-50,0 0 0,0-7 0,0 0 15,0 2 1,0-4-1,0 2 32,0 2 0,0 3-35,0 1 0,0 1 36,0-1 0,7-6 0,-1 1-9,-1 1 0,-3-4 0,-2 2 54,0 2 1,0 2-58,0 3 0,0 0 0,0-1-49,0 1 0,0-7 0,0 0 21,0 2 0,0-4 0,0 2-9,0 2 1,0-4-1,0 2 6,0 3 1,0-6 0,0 4 63,0 1 1,0 2-37,0 3 0,0-1 0,0 1-21,0 0 1,0-1 2,0 1 1,0-1 0,0 1-27,0 0 0,0-1 0,0 1 3,0-1 1,0 1 0,0 0 0,0-1 3,0 1 1,0-1 0,0 1-1,0 0 0,0-1 1,0 1 28,0-1 1,0 1 0,0 0 6,0-1 0,2 5 1,2-2-1,3-5-23,-3 1 1,-2-1-1,-2 3 5,0-1 1,0 1 0,0 0 0,2-1 45,5 1 0,-5-1 1,5 1-13,-5 0 0,-2-1 1,0 1-22,0-1 1,0-6 0,0 0 19,0 3 1,0 1-24,0 3 1,0-7-16,0 0 1,0 0 3,0 7 0,0-7 0,0 0-36,0 2 1,0-4 16,0 2 0,0 0-6,0 7 0,0-7 0,0 0 21,0 2 1,0 2 14,0 3 0,0 0 0,0-1 0,0 1 1,0-1-1,0 1-18,0 0 0,0-7 0,0 0 1,0 2 0,0 2 1,0-4 0,0 0 0,0 3-14,0 1 0,0-4 1,0 0-1,0 2 3,0 3 1,0 2-1,0-1 6,0 1 0,0-1 0,0 1-7,0 0 1,0-1 0,0 1 0,0-1-3,0 1 0,0 0 0,0-1 8,0 1 1,0-1 0,0 1 18,0-1 0,0 1 0,0 0-20,0-1 1,0 1 0,0-1-7,0 1 1,0 0 0,0-1-3,0 1 1,0-1-1,0 1 6,0 0 0,0-1 0,0 1-6,0-1 0,0-5 0,0-1 2,0 2 0,0 2 0,0 3-2,0-1 0,0 1 0,0 0 23,0-1 0,0-6 0,0 0-19,0 3 1,0 1 0,0 3-12,0-1 1,0 1 0,0-1-16,0 1 1,0 0-1,0-1 5,0 1 0,0-7 0,0 0-32,0 2 0,0 3 28,0 1 1,0 1-1,0-1-40,0 1 0,0 0 1,-2-1 78,-5 1 1,5-7 0,-5 0 5,5 2 1,2 3 0,0 1 20,0 1 0,0-1 0,-2 1-12,-4 0 1,3-1-1,-3 1 2,4-1 1,0 1-1,-3 0 1,-1-1-11,1 1 1,3-1 0,2 1 4,0 0 0,-6-1 0,-1 1-3,3-1 1,2 1-1,2 0 1,-3-3-39,-3-4 1,4 5 0,-5-5 12,5 4 1,2 3-1,-2-1 13,-5 1 0,5-1 0,-5 1-54,5 0 1,2-1-104,0 1-147,0-1 236,0 1 1,0 0 41,0-1 1,0-6 9,0 0 1,0 0-20,0 7 1,0-7 0,2-2-28,5-2 1,-5 6 31,5-2 0,-5-2 20,-2 2 1,2-2 0,2 4-8,3-2 0,0-6 75,-7 6 0,0 0-57,0 6 1,0-6-1,2-2 1,2 0 15,3 0 0,-1-4 9,-6 6 0,0 0-20,0 6 0,0 1-18,0 0 1,0-1-3,0 1 0,0-1 20,0 1 0,2 0-11,5-1 0,-5 1 39,5-1 1,-5-6-1,-2 0-50,0 3 1,0 1 0,0 3 0,0-1-3,0 1 1,0 0-3,0-1 1,6 1 8,1-1 0,-1-6 0,-6 0 24,0 3 1,0-5 0,0 2-5,0 2 1,0-4-1,0 2-2,0 2 0,0-4-15,0 2 1,0 0-1,0 7-4,0-1 1,0-6 0,0 0-4,0 3 0,0-5 0,0 2 4,0 2 1,0-4 0,0 2-4,0 2 0,0 3 1,0 1 0,0 1 2,0-1 1,0 1 0,0 0-1,0-1 1,0-6 0,0 0 3,0 2 1,0-4 25,0 2 1,0 1-13,0 5 1,0-6-16,0 0 1,0 0 2,0 7 0,0-7 0,0 0 34,0 2 1,0-4 0,-2 2 10,-4 2 1,3-4-1,-3 2-38,4 3 0,2-5 1,0 2 22,0 2 0,-2-4 0,-3 2 1,-1 2 1,-1 2-14,7 3 0,0 0 4,0-1 0,0 1-8,0-1 1,0-5 0,-2-4-1,-2 1-8,-3 0 0,1-4 0,6 6-14,0 2 1,0 2 21,0 3 0,0 0 16,0-1 0,0 1 0,0-1 4,0 1 1,0 0-15,0-1 1,0 1-1,0-1-26,0 1 1,0 0 0,0-1-8,0 1 0,0-1 0,0 1-6,0 0 1,0-7 0,2 0 15,4 2 0,-4 2 0,5 3-11,-5 0 1,0-1-1,3 1-2,1-1 0,1 1 0,-7 0-8,0-1 0,6-6 0,1 0 8,-3 3 0,0 1 4,3 3 1,-5-1 54,5 1 0,-5-1-28,-2 1 0,0 0 30,0-1 0,0 1 0,0-1 3,0 1 0,0 0 1,0-1-9,0 1 1,0 8-13,0 5 1,0-5 0,0 0-40,0 1 1,2-7-1,2 4 1,3-5 13,-3-1 0,-1 0 0,-3-1-18,0 1 1,0-1 0,0 1-1,0 0 2,0-1 1,0 1 0,0-1 0,0 1 5,0 0 0,0-1-5,0 1 1,0-1-1,0 1 1,0 0 1,0-1-1,0 1 1,0-1-10,0 1 1,0 2 6,0 4 0,0 2 0,0 5 0,0-7 27,0-4 0,-3-5 0,-1 1 0,-3-1 3,3 5 1,2 4-22,2 0 1,0 2 0,0 5 0,0-7 1,0 5-13,0 1 1,0-3-1,0-3 1,0-4 16,0-3 1,0 1 0,0-1 0,0 1 25,0 0 0,0-1 1,0 1 18,0-1 1,0 1 0,0 2-24,0 4 0,-7 2 1,1 5-1,1-7 63,3-4 0,2-3 0,0 1 1,0 0-74,0-1 1,0 1-1,0-1 1,0 1-38,0 0 1,0-1-1,0 3 1,0 2 19,0 2 0,0 2 0,0-4 0,0 5 24,0 1 0,0-6 0,0 4 0,0-2 12,0 1 1,0-1 0,0-7-1,0 1-14,0 0 1,0-1 0,0 1-47,0-1 0,0-6 1,0 0-9,0 3 1,0 1-1,0 3 21,0-1 1,0 1 0,0-1 20,0 1 0,0 0-24,0-1 1,0 1-30,0-1 1,0 1 20,0 0 0,0-1 0,0 1 25,0-1 1,-6-5 0,-1-1 0,3 2 79,2 2 1,2 3 0,0-1 4,0 1 1,0 0-1,0-1-73,0 1 0,0-1 1,0 1 2,0 0 0,0-1 0,0 1-5,0-1 0,0-5 0,0-1 1,0 2-34,0 2 0,0 3 0,0-1 0,0 1 53,0 0 0,6-1 0,1 1 1,-3-1-20,-2 1 1,0 0 0,3-1 0,1 1-10,-1-1 0,-3 1 0,-2 0-50,0-1 1,0-6 0,0 0 6,0 3 1,0 1 0,0 3 21,0-1 0,0 1 1,0-1 45,0 1 1,0-7-171,0 0 91,0 0 1,-2-2-43,-5-4 0,5-3 53,-5 3 1,5-3 29,2 9 0,-2-9 0,-2 5 41,-3 0 1,1-5-39,6 9 1,0-6-7,0 6 0,0-7 4,0 7 0,0-6-83,0 6-130,0-9 1,0 7 36,0-4 167,0-5-17,0 7 204,0-1-321,0-5 168,0 14-78,0-15 0,0 9 166,0-4-449,0-5 195,0 6-21,0-8-1274,0 0 502,8 0-276,-5 0 0,14 0 0,-6-2 1216,0-4 0,15-5 0,-4-9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34:24.7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45 8744,'5'0'428,"1"0"0,-2 0 1,-1 0-403,1 0 0,0-1 1,-1 0-61,2-1 0,-2-1 96,0 2 0,-1-2 1,1-1-59,0 0 1,-2 2-1,0-1 1,0 0 106,1 0 1,0 1-30,-2-1 1,-1 1-6,-1-2 0,1 3-34,-2-1 1,-1 1-20,-2 1 0,3 0 0,-1 0 99,0 0 1,1 0 17,-1 0 0,2 0 1,-1 1 3,1 1 1,-2 1 55,2 2 1,0 1 0,2-1 0,-2-1-87,1 0 1,-1 0-1,2 1 1,0 1-20,0-1 1,0 1-1,0 1 1,2 0-9,-1 0 1,3 1 0,-1-1 0,0 0-7,1-1 1,0 0 0,1-1 0,-2 0-44,2-1 0,-1 0 0,2-2 0,-1-1-102,1 0 1,-1-1 0,1 0-1249,-1 0 0,1 0 1311,0 0 0,1-3 0,2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34:25.2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4 7771,'-1'3'177,"0"-1"0,0 0 39,-1-1 0,2 2 1,0 3-55,0-1 0,1 3 0,1-1 0,-1 1 1,0-1 1,1 1-1,0 2 1,0-1-89,0 1 0,-1-1 0,1-1 0,0 0-99,0-1 0,0-1 330,-2 0-165,2-3 0,-1-1 1,1-4-44,-2-2 0,0-1 1,-2 0-1,0-1 113,1 1 1,1-1 0,-1 0 0,0-1-89,-1 0 1,0 0-1,2 1 1,0 1-19,0-1 0,0 1 0,0-1 0,0 1 21,0-1 0,0 1 1,0-1-223,0 0 0,3 1 0,0 0-196,2 1 1,-1 0 0,0 2 0,0 1 187,1 0 0,0 0 1,1-1-1,0 1-703,0 2 1,3 1 806,-4 1 0,2 1 0,-2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34:26.6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88 6 8120,'-3'0'333,"-2"0"1,2 0-253,0-2 1,-1 1 0,3 0-22,-3 0 1,-1 1-1,0 0-62,-1 0 1,2 0-1,1 0-30,-2 0 1,0 0-1,0 1 0,-1 0 0,3 0 0,0 1 1,0 0 29,0 0 1,1 2 0,1 0-2,0 1 1,-1-1 0,0-1 102,1 2 1,1-1 0,2 2-15,2 0 1,-1-3 0,0-1 0,2 0-19,-1 0 0,2 1 1,-1-1-1,1 0 1,0 0 0,-1-1 0,1 2 0,-1-2-36,1 1 1,-1 0 0,1-1 0,-1 0-30,1 1 0,-3 1 1,1-1-1,0-1 51,1 0 1,-1 1 0,0 0 26,0 1 1,-1-1 19,1 2 0,-3-2 135,3 1 0,-3-1-37,1 2 0,-2-3 0,-1 2-44,-1-1 0,-2-1 0,2 2 0,-1 0 20,1 1 1,0-3 0,0 1 2,-2 1 1,-1-1-1,0 2-51,-1 0 1,2-3 0,1 1 0,-1-1-100,1 1 1,-2-1 0,1 1-338,0-2 1,-2 0-1,1 0-141,-1-2 1,1-1 0,-1-1 0,1 0-2515,1 0 2963,0-1 0,0 0 0,-1-1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34:27.4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78 11 8091,'-3'-2'540,"0"1"0,2-2-224,-1 1 1,-3 2-18,2-2 1,0 1-19,-1 1 0,0 0-124,-1 0 0,1 0 1,1 0-1,-1 1-1,1 1 0,0-1 1,1 2 116,-2 0 1,1 1-188,-1 0 1,3 0 0,-2 2-56,0-1 1,-1 1-1,3 0 41,-1-1 0,2 1 1,0-1-1,0 1 28,0-1 0,0 1 0,0-1 0,0 1 37,0-1 1,2 0 0,2 0-51,1 0 1,0 0 0,1 1 0,-1-1-122,1-1 1,-1-3-1,1 1-169,-1-1 0,1-1 0,-1 0-527,1 0 0,-1-2 1,1 0 184,-1 1 1,1 0 544,-1 1 0,1 0 0,-1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77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1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80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7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2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28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84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8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14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2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.png"/><Relationship Id="rId21" Type="http://schemas.openxmlformats.org/officeDocument/2006/relationships/customXml" Target="../ink/ink11.xml"/><Relationship Id="rId42" Type="http://schemas.openxmlformats.org/officeDocument/2006/relationships/image" Target="../media/image24.png"/><Relationship Id="rId47" Type="http://schemas.openxmlformats.org/officeDocument/2006/relationships/customXml" Target="../ink/ink24.xml"/><Relationship Id="rId63" Type="http://schemas.openxmlformats.org/officeDocument/2006/relationships/customXml" Target="../ink/ink32.xml"/><Relationship Id="rId68" Type="http://schemas.openxmlformats.org/officeDocument/2006/relationships/image" Target="../media/image37.png"/><Relationship Id="rId84" Type="http://schemas.openxmlformats.org/officeDocument/2006/relationships/image" Target="../media/image45.png"/><Relationship Id="rId89" Type="http://schemas.openxmlformats.org/officeDocument/2006/relationships/customXml" Target="../ink/ink45.xml"/><Relationship Id="rId16" Type="http://schemas.openxmlformats.org/officeDocument/2006/relationships/image" Target="../media/image11.png"/><Relationship Id="rId11" Type="http://schemas.openxmlformats.org/officeDocument/2006/relationships/customXml" Target="../ink/ink6.xml"/><Relationship Id="rId32" Type="http://schemas.openxmlformats.org/officeDocument/2006/relationships/image" Target="../media/image19.png"/><Relationship Id="rId37" Type="http://schemas.openxmlformats.org/officeDocument/2006/relationships/customXml" Target="../ink/ink19.xml"/><Relationship Id="rId53" Type="http://schemas.openxmlformats.org/officeDocument/2006/relationships/customXml" Target="../ink/ink27.xml"/><Relationship Id="rId58" Type="http://schemas.openxmlformats.org/officeDocument/2006/relationships/image" Target="../media/image32.png"/><Relationship Id="rId74" Type="http://schemas.openxmlformats.org/officeDocument/2006/relationships/image" Target="../media/image40.png"/><Relationship Id="rId79" Type="http://schemas.openxmlformats.org/officeDocument/2006/relationships/customXml" Target="../ink/ink40.xml"/><Relationship Id="rId102" Type="http://schemas.openxmlformats.org/officeDocument/2006/relationships/image" Target="../media/image54.png"/><Relationship Id="rId5" Type="http://schemas.openxmlformats.org/officeDocument/2006/relationships/customXml" Target="../ink/ink3.xml"/><Relationship Id="rId90" Type="http://schemas.openxmlformats.org/officeDocument/2006/relationships/image" Target="../media/image48.png"/><Relationship Id="rId95" Type="http://schemas.openxmlformats.org/officeDocument/2006/relationships/customXml" Target="../ink/ink48.xml"/><Relationship Id="rId22" Type="http://schemas.openxmlformats.org/officeDocument/2006/relationships/image" Target="../media/image14.png"/><Relationship Id="rId27" Type="http://schemas.openxmlformats.org/officeDocument/2006/relationships/customXml" Target="../ink/ink14.xml"/><Relationship Id="rId43" Type="http://schemas.openxmlformats.org/officeDocument/2006/relationships/customXml" Target="../ink/ink22.xml"/><Relationship Id="rId48" Type="http://schemas.openxmlformats.org/officeDocument/2006/relationships/image" Target="../media/image27.png"/><Relationship Id="rId64" Type="http://schemas.openxmlformats.org/officeDocument/2006/relationships/image" Target="../media/image35.png"/><Relationship Id="rId69" Type="http://schemas.openxmlformats.org/officeDocument/2006/relationships/customXml" Target="../ink/ink35.xml"/><Relationship Id="rId80" Type="http://schemas.openxmlformats.org/officeDocument/2006/relationships/image" Target="../media/image43.png"/><Relationship Id="rId85" Type="http://schemas.openxmlformats.org/officeDocument/2006/relationships/customXml" Target="../ink/ink43.xml"/><Relationship Id="rId12" Type="http://schemas.openxmlformats.org/officeDocument/2006/relationships/image" Target="../media/image9.png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33" Type="http://schemas.openxmlformats.org/officeDocument/2006/relationships/customXml" Target="../ink/ink17.xml"/><Relationship Id="rId38" Type="http://schemas.openxmlformats.org/officeDocument/2006/relationships/image" Target="../media/image22.png"/><Relationship Id="rId46" Type="http://schemas.openxmlformats.org/officeDocument/2006/relationships/image" Target="../media/image26.png"/><Relationship Id="rId59" Type="http://schemas.openxmlformats.org/officeDocument/2006/relationships/customXml" Target="../ink/ink30.xml"/><Relationship Id="rId67" Type="http://schemas.openxmlformats.org/officeDocument/2006/relationships/customXml" Target="../ink/ink34.xml"/><Relationship Id="rId20" Type="http://schemas.openxmlformats.org/officeDocument/2006/relationships/image" Target="../media/image13.png"/><Relationship Id="rId41" Type="http://schemas.openxmlformats.org/officeDocument/2006/relationships/customXml" Target="../ink/ink21.xml"/><Relationship Id="rId54" Type="http://schemas.openxmlformats.org/officeDocument/2006/relationships/image" Target="../media/image30.png"/><Relationship Id="rId62" Type="http://schemas.openxmlformats.org/officeDocument/2006/relationships/image" Target="../media/image34.png"/><Relationship Id="rId70" Type="http://schemas.openxmlformats.org/officeDocument/2006/relationships/image" Target="../media/image38.png"/><Relationship Id="rId75" Type="http://schemas.openxmlformats.org/officeDocument/2006/relationships/customXml" Target="../ink/ink38.xml"/><Relationship Id="rId83" Type="http://schemas.openxmlformats.org/officeDocument/2006/relationships/customXml" Target="../ink/ink42.xml"/><Relationship Id="rId88" Type="http://schemas.openxmlformats.org/officeDocument/2006/relationships/image" Target="../media/image47.png"/><Relationship Id="rId91" Type="http://schemas.openxmlformats.org/officeDocument/2006/relationships/customXml" Target="../ink/ink46.xml"/><Relationship Id="rId9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17.png"/><Relationship Id="rId36" Type="http://schemas.openxmlformats.org/officeDocument/2006/relationships/image" Target="../media/image21.png"/><Relationship Id="rId49" Type="http://schemas.openxmlformats.org/officeDocument/2006/relationships/customXml" Target="../ink/ink25.xml"/><Relationship Id="rId57" Type="http://schemas.openxmlformats.org/officeDocument/2006/relationships/customXml" Target="../ink/ink29.xml"/><Relationship Id="rId10" Type="http://schemas.openxmlformats.org/officeDocument/2006/relationships/image" Target="../media/image8.png"/><Relationship Id="rId31" Type="http://schemas.openxmlformats.org/officeDocument/2006/relationships/customXml" Target="../ink/ink16.xml"/><Relationship Id="rId44" Type="http://schemas.openxmlformats.org/officeDocument/2006/relationships/image" Target="../media/image25.png"/><Relationship Id="rId52" Type="http://schemas.openxmlformats.org/officeDocument/2006/relationships/image" Target="../media/image29.png"/><Relationship Id="rId60" Type="http://schemas.openxmlformats.org/officeDocument/2006/relationships/image" Target="../media/image33.png"/><Relationship Id="rId65" Type="http://schemas.openxmlformats.org/officeDocument/2006/relationships/customXml" Target="../ink/ink33.xml"/><Relationship Id="rId73" Type="http://schemas.openxmlformats.org/officeDocument/2006/relationships/customXml" Target="../ink/ink37.xml"/><Relationship Id="rId78" Type="http://schemas.openxmlformats.org/officeDocument/2006/relationships/image" Target="../media/image42.png"/><Relationship Id="rId81" Type="http://schemas.openxmlformats.org/officeDocument/2006/relationships/customXml" Target="../ink/ink41.xml"/><Relationship Id="rId86" Type="http://schemas.openxmlformats.org/officeDocument/2006/relationships/image" Target="../media/image46.png"/><Relationship Id="rId94" Type="http://schemas.openxmlformats.org/officeDocument/2006/relationships/image" Target="../media/image50.png"/><Relationship Id="rId99" Type="http://schemas.openxmlformats.org/officeDocument/2006/relationships/customXml" Target="../ink/ink50.xml"/><Relationship Id="rId101" Type="http://schemas.openxmlformats.org/officeDocument/2006/relationships/customXml" Target="../ink/ink51.xml"/><Relationship Id="rId4" Type="http://schemas.openxmlformats.org/officeDocument/2006/relationships/image" Target="../media/image5.png"/><Relationship Id="rId9" Type="http://schemas.openxmlformats.org/officeDocument/2006/relationships/customXml" Target="../ink/ink5.xml"/><Relationship Id="rId13" Type="http://schemas.openxmlformats.org/officeDocument/2006/relationships/customXml" Target="../ink/ink7.xml"/><Relationship Id="rId18" Type="http://schemas.openxmlformats.org/officeDocument/2006/relationships/image" Target="../media/image12.png"/><Relationship Id="rId39" Type="http://schemas.openxmlformats.org/officeDocument/2006/relationships/customXml" Target="../ink/ink20.xml"/><Relationship Id="rId34" Type="http://schemas.openxmlformats.org/officeDocument/2006/relationships/image" Target="../media/image20.png"/><Relationship Id="rId50" Type="http://schemas.openxmlformats.org/officeDocument/2006/relationships/image" Target="../media/image28.png"/><Relationship Id="rId55" Type="http://schemas.openxmlformats.org/officeDocument/2006/relationships/customXml" Target="../ink/ink28.xml"/><Relationship Id="rId76" Type="http://schemas.openxmlformats.org/officeDocument/2006/relationships/image" Target="../media/image41.png"/><Relationship Id="rId97" Type="http://schemas.openxmlformats.org/officeDocument/2006/relationships/customXml" Target="../ink/ink49.xml"/><Relationship Id="rId7" Type="http://schemas.openxmlformats.org/officeDocument/2006/relationships/customXml" Target="../ink/ink4.xml"/><Relationship Id="rId71" Type="http://schemas.openxmlformats.org/officeDocument/2006/relationships/customXml" Target="../ink/ink36.xml"/><Relationship Id="rId92" Type="http://schemas.openxmlformats.org/officeDocument/2006/relationships/image" Target="../media/image49.png"/><Relationship Id="rId2" Type="http://schemas.openxmlformats.org/officeDocument/2006/relationships/image" Target="../media/image4.png"/><Relationship Id="rId29" Type="http://schemas.openxmlformats.org/officeDocument/2006/relationships/customXml" Target="../ink/ink15.xml"/><Relationship Id="rId24" Type="http://schemas.openxmlformats.org/officeDocument/2006/relationships/image" Target="../media/image15.png"/><Relationship Id="rId40" Type="http://schemas.openxmlformats.org/officeDocument/2006/relationships/image" Target="../media/image23.png"/><Relationship Id="rId45" Type="http://schemas.openxmlformats.org/officeDocument/2006/relationships/customXml" Target="../ink/ink23.xml"/><Relationship Id="rId66" Type="http://schemas.openxmlformats.org/officeDocument/2006/relationships/image" Target="../media/image36.png"/><Relationship Id="rId87" Type="http://schemas.openxmlformats.org/officeDocument/2006/relationships/customXml" Target="../ink/ink44.xml"/><Relationship Id="rId61" Type="http://schemas.openxmlformats.org/officeDocument/2006/relationships/customXml" Target="../ink/ink31.xml"/><Relationship Id="rId82" Type="http://schemas.openxmlformats.org/officeDocument/2006/relationships/image" Target="../media/image44.png"/><Relationship Id="rId19" Type="http://schemas.openxmlformats.org/officeDocument/2006/relationships/customXml" Target="../ink/ink10.xml"/><Relationship Id="rId14" Type="http://schemas.openxmlformats.org/officeDocument/2006/relationships/image" Target="../media/image10.png"/><Relationship Id="rId30" Type="http://schemas.openxmlformats.org/officeDocument/2006/relationships/image" Target="../media/image18.png"/><Relationship Id="rId35" Type="http://schemas.openxmlformats.org/officeDocument/2006/relationships/customXml" Target="../ink/ink18.xml"/><Relationship Id="rId56" Type="http://schemas.openxmlformats.org/officeDocument/2006/relationships/image" Target="../media/image31.png"/><Relationship Id="rId77" Type="http://schemas.openxmlformats.org/officeDocument/2006/relationships/customXml" Target="../ink/ink39.xml"/><Relationship Id="rId100" Type="http://schemas.openxmlformats.org/officeDocument/2006/relationships/image" Target="../media/image53.png"/><Relationship Id="rId8" Type="http://schemas.openxmlformats.org/officeDocument/2006/relationships/image" Target="../media/image7.png"/><Relationship Id="rId51" Type="http://schemas.openxmlformats.org/officeDocument/2006/relationships/customXml" Target="../ink/ink26.xml"/><Relationship Id="rId72" Type="http://schemas.openxmlformats.org/officeDocument/2006/relationships/image" Target="../media/image39.png"/><Relationship Id="rId93" Type="http://schemas.openxmlformats.org/officeDocument/2006/relationships/customXml" Target="../ink/ink47.xml"/><Relationship Id="rId98" Type="http://schemas.openxmlformats.org/officeDocument/2006/relationships/image" Target="../media/image52.png"/><Relationship Id="rId3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customXml" Target="../ink/ink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4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hyperlink" Target="https://dietagespresse.com/osterhase-zieht-weiter-oesterreich-lehnt-angebot-von-89-millionen-ostereiern-ab/" TargetMode="External"/><Relationship Id="rId7" Type="http://schemas.openxmlformats.org/officeDocument/2006/relationships/customXml" Target="../ink/ink55.xml"/><Relationship Id="rId2" Type="http://schemas.openxmlformats.org/officeDocument/2006/relationships/hyperlink" Target="https://www.andronaco-shop.de/magazin/bella-italia/1447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ochbar.de/rezept/560902/Ostertaube-Colomba-di-Pasqua.html" TargetMode="External"/><Relationship Id="rId5" Type="http://schemas.openxmlformats.org/officeDocument/2006/relationships/hyperlink" Target="https://www.o-solemio.de/pasqua-ostern-in-italien/" TargetMode="External"/><Relationship Id="rId4" Type="http://schemas.openxmlformats.org/officeDocument/2006/relationships/hyperlink" Target="https://www.foodboom.de/lesestoff/ostern-itali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B37773-C152-E34E-82AC-AB2ABF784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25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D047CE-A89B-974C-918C-4FBE94CBF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r>
              <a:rPr lang="de-DE" sz="6600">
                <a:solidFill>
                  <a:srgbClr val="FFFFFF"/>
                </a:solidFill>
              </a:rPr>
              <a:t>Pasqua in Italia</a:t>
            </a:r>
            <a:endParaRPr lang="en-DE" sz="6600">
              <a:solidFill>
                <a:srgbClr val="FFFFFF"/>
              </a:solidFill>
            </a:endParaRP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DEF0EFD6-A3C2-4C94-A80A-BA9709D99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387837-CE1E-5645-923C-C608984EF6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8778" y="7482593"/>
            <a:ext cx="9144000" cy="1655762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-Ostern in Italien</a:t>
            </a:r>
            <a:endParaRPr lang="en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435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8BEB73-F908-6D4D-BAC5-3451BF260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de-DE" sz="5400"/>
              <a:t>Gliederung</a:t>
            </a:r>
            <a:endParaRPr lang="en-DE" sz="5400"/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33194-EEE6-E64C-80AD-6CA57919B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de-DE" sz="2200" dirty="0"/>
              <a:t>Vokabeln</a:t>
            </a:r>
          </a:p>
          <a:p>
            <a:r>
              <a:rPr lang="de-DE" sz="2200" dirty="0"/>
              <a:t>Ablauf</a:t>
            </a:r>
            <a:endParaRPr lang="de-DE" sz="2200" dirty="0">
              <a:ea typeface="Calibri"/>
              <a:cs typeface="Calibri"/>
            </a:endParaRPr>
          </a:p>
          <a:p>
            <a:r>
              <a:rPr lang="de-DE" sz="2200" dirty="0"/>
              <a:t>Bräuche</a:t>
            </a:r>
            <a:endParaRPr lang="de-DE" sz="2200" dirty="0">
              <a:ea typeface="Calibri"/>
              <a:cs typeface="Calibri"/>
            </a:endParaRPr>
          </a:p>
          <a:p>
            <a:r>
              <a:rPr lang="de-DE" sz="2200"/>
              <a:t>La colomba pasquale</a:t>
            </a:r>
          </a:p>
          <a:p>
            <a:r>
              <a:rPr lang="de-DE" sz="2200" dirty="0"/>
              <a:t>Quellen</a:t>
            </a:r>
            <a:endParaRPr lang="en-DE" sz="2200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498CDE4-ECE8-324D-A18D-8E9053BA9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381887"/>
            <a:ext cx="5458968" cy="40942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8" name="Ink 9">
                <a:extLst>
                  <a:ext uri="{FF2B5EF4-FFF2-40B4-BE49-F238E27FC236}">
                    <a16:creationId xmlns:a16="http://schemas.microsoft.com/office/drawing/2014/main" id="{E09FA924-7548-5743-ACBA-F59AEDE89D30}"/>
                  </a:ext>
                </a:extLst>
              </p14:cNvPr>
              <p14:cNvContentPartPr/>
              <p14:nvPr/>
            </p14:nvContentPartPr>
            <p14:xfrm>
              <a:off x="613747" y="2363267"/>
              <a:ext cx="3309120" cy="42840"/>
            </p14:xfrm>
          </p:contentPart>
        </mc:Choice>
        <mc:Fallback xmlns="">
          <p:pic>
            <p:nvPicPr>
              <p:cNvPr id="8" name="Ink 9">
                <a:extLst>
                  <a:ext uri="{FF2B5EF4-FFF2-40B4-BE49-F238E27FC236}">
                    <a16:creationId xmlns:a16="http://schemas.microsoft.com/office/drawing/2014/main" id="{E09FA924-7548-5743-ACBA-F59AEDE89D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3308" y="2352827"/>
                <a:ext cx="3329278" cy="6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4899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C672B2B-5D3D-3C44-9130-5185A112F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Vokabel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D1EE6FE9-0826-CD4F-82E9-35FCC05441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7966" y="653796"/>
            <a:ext cx="5550408" cy="55504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2791BF5-9184-4E41-8C15-06FFC5AC1ED3}"/>
                  </a:ext>
                </a:extLst>
              </p14:cNvPr>
              <p14:cNvContentPartPr/>
              <p14:nvPr/>
            </p14:nvContentPartPr>
            <p14:xfrm>
              <a:off x="627787" y="4395467"/>
              <a:ext cx="3224880" cy="496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2791BF5-9184-4E41-8C15-06FFC5AC1E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7347" y="4385102"/>
                <a:ext cx="3245040" cy="696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DCE82F2-99AD-A24C-947E-5C2159FF8DE7}"/>
                  </a:ext>
                </a:extLst>
              </p14:cNvPr>
              <p14:cNvContentPartPr/>
              <p14:nvPr/>
            </p14:nvContentPartPr>
            <p14:xfrm>
              <a:off x="10549702" y="592969"/>
              <a:ext cx="525600" cy="5256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DCE82F2-99AD-A24C-947E-5C2159FF8DE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42142" y="585409"/>
                <a:ext cx="540720" cy="54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9">
                <a:extLst>
                  <a:ext uri="{FF2B5EF4-FFF2-40B4-BE49-F238E27FC236}">
                    <a16:creationId xmlns:a16="http://schemas.microsoft.com/office/drawing/2014/main" id="{375C76BF-D2A4-D04A-AF14-190B52AFCED8}"/>
                  </a:ext>
                </a:extLst>
              </p14:cNvPr>
              <p14:cNvContentPartPr/>
              <p14:nvPr/>
            </p14:nvContentPartPr>
            <p14:xfrm>
              <a:off x="7887844" y="4421824"/>
              <a:ext cx="78120" cy="97200"/>
            </p14:xfrm>
          </p:contentPart>
        </mc:Choice>
        <mc:Fallback xmlns="">
          <p:pic>
            <p:nvPicPr>
              <p:cNvPr id="19" name="Ink 19">
                <a:extLst>
                  <a:ext uri="{FF2B5EF4-FFF2-40B4-BE49-F238E27FC236}">
                    <a16:creationId xmlns:a16="http://schemas.microsoft.com/office/drawing/2014/main" id="{375C76BF-D2A4-D04A-AF14-190B52AFCED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80249" y="4414264"/>
                <a:ext cx="9331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B3D8312-E2E1-A842-B151-D78226705578}"/>
                  </a:ext>
                </a:extLst>
              </p14:cNvPr>
              <p14:cNvContentPartPr/>
              <p14:nvPr/>
            </p14:nvContentPartPr>
            <p14:xfrm>
              <a:off x="8036363" y="4458743"/>
              <a:ext cx="42120" cy="57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B3D8312-E2E1-A842-B151-D7822670557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28803" y="4451183"/>
                <a:ext cx="5724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9BB6E5D-E83E-694A-ABDB-222E71A4E098}"/>
                  </a:ext>
                </a:extLst>
              </p14:cNvPr>
              <p14:cNvContentPartPr/>
              <p14:nvPr/>
            </p14:nvContentPartPr>
            <p14:xfrm>
              <a:off x="8090003" y="4462703"/>
              <a:ext cx="36000" cy="47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9BB6E5D-E83E-694A-ABDB-222E71A4E09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82443" y="4455199"/>
                <a:ext cx="51120" cy="628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6230BC1-8388-C040-935E-B28B2FDD326D}"/>
                  </a:ext>
                </a:extLst>
              </p14:cNvPr>
              <p14:cNvContentPartPr/>
              <p14:nvPr/>
            </p14:nvContentPartPr>
            <p14:xfrm>
              <a:off x="8135723" y="4461263"/>
              <a:ext cx="34200" cy="511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6230BC1-8388-C040-935E-B28B2FDD326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28083" y="4453756"/>
                <a:ext cx="49481" cy="66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9CE1A20-DDD5-8B4C-BEFE-39237B7A2788}"/>
                  </a:ext>
                </a:extLst>
              </p14:cNvPr>
              <p14:cNvContentPartPr/>
              <p14:nvPr/>
            </p14:nvContentPartPr>
            <p14:xfrm>
              <a:off x="8271083" y="4456583"/>
              <a:ext cx="47520" cy="55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9CE1A20-DDD5-8B4C-BEFE-39237B7A278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263523" y="4449023"/>
                <a:ext cx="6264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28269F9-7C6C-504F-9CFB-DCFA5A4F9CDD}"/>
                  </a:ext>
                </a:extLst>
              </p14:cNvPr>
              <p14:cNvContentPartPr/>
              <p14:nvPr/>
            </p14:nvContentPartPr>
            <p14:xfrm>
              <a:off x="8326163" y="4458743"/>
              <a:ext cx="38160" cy="47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28269F9-7C6C-504F-9CFB-DCFA5A4F9CD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318531" y="4451239"/>
                <a:ext cx="53424" cy="628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21D80E2-E121-FC44-9D14-0A4C03364DCE}"/>
                  </a:ext>
                </a:extLst>
              </p14:cNvPr>
              <p14:cNvContentPartPr/>
              <p14:nvPr/>
            </p14:nvContentPartPr>
            <p14:xfrm>
              <a:off x="8367923" y="4460543"/>
              <a:ext cx="39960" cy="500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21D80E2-E121-FC44-9D14-0A4C03364DC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360363" y="4452983"/>
                <a:ext cx="550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EB73EB8-9C70-B442-BCCB-9D7DB54CD0C2}"/>
                  </a:ext>
                </a:extLst>
              </p14:cNvPr>
              <p14:cNvContentPartPr/>
              <p14:nvPr/>
            </p14:nvContentPartPr>
            <p14:xfrm>
              <a:off x="8419403" y="4458743"/>
              <a:ext cx="28080" cy="500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EB73EB8-9C70-B442-BCCB-9D7DB54CD0C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411843" y="4451183"/>
                <a:ext cx="432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1FFC708-7F79-3749-90CD-83C0B901D0B2}"/>
                  </a:ext>
                </a:extLst>
              </p14:cNvPr>
              <p14:cNvContentPartPr/>
              <p14:nvPr/>
            </p14:nvContentPartPr>
            <p14:xfrm>
              <a:off x="8457203" y="4454783"/>
              <a:ext cx="51840" cy="51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1FFC708-7F79-3749-90CD-83C0B901D0B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449643" y="4447223"/>
                <a:ext cx="669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7CEB3BC-9212-9D47-8F46-A0F21AF63F94}"/>
                  </a:ext>
                </a:extLst>
              </p14:cNvPr>
              <p14:cNvContentPartPr/>
              <p14:nvPr/>
            </p14:nvContentPartPr>
            <p14:xfrm>
              <a:off x="8510843" y="4456583"/>
              <a:ext cx="32040" cy="518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7CEB3BC-9212-9D47-8F46-A0F21AF63F9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503367" y="4449023"/>
                <a:ext cx="46992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528C0E4-F445-8F4F-9774-3F148FBD7FC0}"/>
                  </a:ext>
                </a:extLst>
              </p14:cNvPr>
              <p14:cNvContentPartPr/>
              <p14:nvPr/>
            </p14:nvContentPartPr>
            <p14:xfrm>
              <a:off x="8562323" y="4450823"/>
              <a:ext cx="39960" cy="54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528C0E4-F445-8F4F-9774-3F148FBD7FC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554763" y="4443263"/>
                <a:ext cx="5508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77CD859-53D5-0546-B120-5D213C2A4740}"/>
                  </a:ext>
                </a:extLst>
              </p14:cNvPr>
              <p14:cNvContentPartPr/>
              <p14:nvPr/>
            </p14:nvContentPartPr>
            <p14:xfrm>
              <a:off x="8615963" y="4452623"/>
              <a:ext cx="43920" cy="540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77CD859-53D5-0546-B120-5D213C2A474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608403" y="4445063"/>
                <a:ext cx="5904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3D3704F-8DE9-6A47-BF81-CC95E06374E3}"/>
                  </a:ext>
                </a:extLst>
              </p14:cNvPr>
              <p14:cNvContentPartPr/>
              <p14:nvPr/>
            </p14:nvContentPartPr>
            <p14:xfrm>
              <a:off x="8667443" y="4452623"/>
              <a:ext cx="41760" cy="46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3D3704F-8DE9-6A47-BF81-CC95E06374E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659883" y="4445063"/>
                <a:ext cx="5688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B82EB5D-00A9-6240-8EC9-5DE9365C57BC}"/>
                  </a:ext>
                </a:extLst>
              </p14:cNvPr>
              <p14:cNvContentPartPr/>
              <p14:nvPr/>
            </p14:nvContentPartPr>
            <p14:xfrm>
              <a:off x="8715323" y="4448663"/>
              <a:ext cx="42120" cy="47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B82EB5D-00A9-6240-8EC9-5DE9365C57B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707763" y="4441103"/>
                <a:ext cx="572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7913C82-CB7C-4940-88EC-794548FFD264}"/>
                  </a:ext>
                </a:extLst>
              </p14:cNvPr>
              <p14:cNvContentPartPr/>
              <p14:nvPr/>
            </p14:nvContentPartPr>
            <p14:xfrm>
              <a:off x="6249348" y="5794362"/>
              <a:ext cx="56880" cy="1062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7913C82-CB7C-4940-88EC-794548FFD26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241788" y="5786802"/>
                <a:ext cx="7200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7293CCA-01FA-8841-877D-DDAE267DD3C6}"/>
                  </a:ext>
                </a:extLst>
              </p14:cNvPr>
              <p14:cNvContentPartPr/>
              <p14:nvPr/>
            </p14:nvContentPartPr>
            <p14:xfrm>
              <a:off x="6304068" y="5869962"/>
              <a:ext cx="33840" cy="586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7293CCA-01FA-8841-877D-DDAE267DD3C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296508" y="5862355"/>
                <a:ext cx="48960" cy="738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0" name="Ink 50">
                <a:extLst>
                  <a:ext uri="{FF2B5EF4-FFF2-40B4-BE49-F238E27FC236}">
                    <a16:creationId xmlns:a16="http://schemas.microsoft.com/office/drawing/2014/main" id="{2AC72C0B-FE28-1E44-8556-7EB75F60A23F}"/>
                  </a:ext>
                </a:extLst>
              </p14:cNvPr>
              <p14:cNvContentPartPr/>
              <p14:nvPr/>
            </p14:nvContentPartPr>
            <p14:xfrm>
              <a:off x="6409908" y="5848722"/>
              <a:ext cx="416520" cy="69120"/>
            </p14:xfrm>
          </p:contentPart>
        </mc:Choice>
        <mc:Fallback xmlns="">
          <p:pic>
            <p:nvPicPr>
              <p:cNvPr id="50" name="Ink 50">
                <a:extLst>
                  <a:ext uri="{FF2B5EF4-FFF2-40B4-BE49-F238E27FC236}">
                    <a16:creationId xmlns:a16="http://schemas.microsoft.com/office/drawing/2014/main" id="{2AC72C0B-FE28-1E44-8556-7EB75F60A23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402355" y="5841162"/>
                <a:ext cx="431627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68502E7-5C12-4942-B075-DEEABB03754B}"/>
                  </a:ext>
                </a:extLst>
              </p14:cNvPr>
              <p14:cNvContentPartPr/>
              <p14:nvPr/>
            </p14:nvContentPartPr>
            <p14:xfrm>
              <a:off x="6432588" y="5843682"/>
              <a:ext cx="3960" cy="356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68502E7-5C12-4942-B075-DEEABB03754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425028" y="5836122"/>
                <a:ext cx="190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9" name="Ink 70">
                <a:extLst>
                  <a:ext uri="{FF2B5EF4-FFF2-40B4-BE49-F238E27FC236}">
                    <a16:creationId xmlns:a16="http://schemas.microsoft.com/office/drawing/2014/main" id="{A6ED16BE-C408-F745-96DA-1E0D639AC8AF}"/>
                  </a:ext>
                </a:extLst>
              </p14:cNvPr>
              <p14:cNvContentPartPr/>
              <p14:nvPr/>
            </p14:nvContentPartPr>
            <p14:xfrm>
              <a:off x="7256583" y="5245583"/>
              <a:ext cx="441000" cy="90000"/>
            </p14:xfrm>
          </p:contentPart>
        </mc:Choice>
        <mc:Fallback xmlns="">
          <p:pic>
            <p:nvPicPr>
              <p:cNvPr id="69" name="Ink 70">
                <a:extLst>
                  <a:ext uri="{FF2B5EF4-FFF2-40B4-BE49-F238E27FC236}">
                    <a16:creationId xmlns:a16="http://schemas.microsoft.com/office/drawing/2014/main" id="{A6ED16BE-C408-F745-96DA-1E0D639AC8A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249029" y="5237993"/>
                <a:ext cx="456108" cy="105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0" name="Ink 70">
                <a:extLst>
                  <a:ext uri="{FF2B5EF4-FFF2-40B4-BE49-F238E27FC236}">
                    <a16:creationId xmlns:a16="http://schemas.microsoft.com/office/drawing/2014/main" id="{77B38653-2C72-1E40-8D37-D9EB1329DAE6}"/>
                  </a:ext>
                </a:extLst>
              </p14:cNvPr>
              <p14:cNvContentPartPr/>
              <p14:nvPr/>
            </p14:nvContentPartPr>
            <p14:xfrm>
              <a:off x="6901983" y="5240183"/>
              <a:ext cx="252360" cy="113040"/>
            </p14:xfrm>
          </p:contentPart>
        </mc:Choice>
        <mc:Fallback xmlns="">
          <p:pic>
            <p:nvPicPr>
              <p:cNvPr id="70" name="Ink 70">
                <a:extLst>
                  <a:ext uri="{FF2B5EF4-FFF2-40B4-BE49-F238E27FC236}">
                    <a16:creationId xmlns:a16="http://schemas.microsoft.com/office/drawing/2014/main" id="{77B38653-2C72-1E40-8D37-D9EB1329DAE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894434" y="5232623"/>
                <a:ext cx="267458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3" name="Ink 73">
                <a:extLst>
                  <a:ext uri="{FF2B5EF4-FFF2-40B4-BE49-F238E27FC236}">
                    <a16:creationId xmlns:a16="http://schemas.microsoft.com/office/drawing/2014/main" id="{59404122-6238-7F44-B1CE-966446341741}"/>
                  </a:ext>
                </a:extLst>
              </p14:cNvPr>
              <p14:cNvContentPartPr/>
              <p14:nvPr/>
            </p14:nvContentPartPr>
            <p14:xfrm>
              <a:off x="8046650" y="5822451"/>
              <a:ext cx="99360" cy="120240"/>
            </p14:xfrm>
          </p:contentPart>
        </mc:Choice>
        <mc:Fallback xmlns="">
          <p:pic>
            <p:nvPicPr>
              <p:cNvPr id="73" name="Ink 73">
                <a:extLst>
                  <a:ext uri="{FF2B5EF4-FFF2-40B4-BE49-F238E27FC236}">
                    <a16:creationId xmlns:a16="http://schemas.microsoft.com/office/drawing/2014/main" id="{59404122-6238-7F44-B1CE-96644634174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039063" y="5814914"/>
                <a:ext cx="114535" cy="135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7" name="Ink 77">
                <a:extLst>
                  <a:ext uri="{FF2B5EF4-FFF2-40B4-BE49-F238E27FC236}">
                    <a16:creationId xmlns:a16="http://schemas.microsoft.com/office/drawing/2014/main" id="{B2E5995E-FC96-4B4F-99D2-798AA1A4D9DB}"/>
                  </a:ext>
                </a:extLst>
              </p14:cNvPr>
              <p14:cNvContentPartPr/>
              <p14:nvPr/>
            </p14:nvContentPartPr>
            <p14:xfrm>
              <a:off x="8193170" y="5885091"/>
              <a:ext cx="141480" cy="55440"/>
            </p14:xfrm>
          </p:contentPart>
        </mc:Choice>
        <mc:Fallback xmlns="">
          <p:pic>
            <p:nvPicPr>
              <p:cNvPr id="77" name="Ink 77">
                <a:extLst>
                  <a:ext uri="{FF2B5EF4-FFF2-40B4-BE49-F238E27FC236}">
                    <a16:creationId xmlns:a16="http://schemas.microsoft.com/office/drawing/2014/main" id="{B2E5995E-FC96-4B4F-99D2-798AA1A4D9D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185610" y="5877580"/>
                <a:ext cx="156600" cy="70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83" name="Ink 83">
                <a:extLst>
                  <a:ext uri="{FF2B5EF4-FFF2-40B4-BE49-F238E27FC236}">
                    <a16:creationId xmlns:a16="http://schemas.microsoft.com/office/drawing/2014/main" id="{D70F481E-C080-3546-911B-78AF9F9B82AC}"/>
                  </a:ext>
                </a:extLst>
              </p14:cNvPr>
              <p14:cNvContentPartPr/>
              <p14:nvPr/>
            </p14:nvContentPartPr>
            <p14:xfrm>
              <a:off x="8434730" y="5869971"/>
              <a:ext cx="229680" cy="68400"/>
            </p14:xfrm>
          </p:contentPart>
        </mc:Choice>
        <mc:Fallback xmlns="">
          <p:pic>
            <p:nvPicPr>
              <p:cNvPr id="83" name="Ink 83">
                <a:extLst>
                  <a:ext uri="{FF2B5EF4-FFF2-40B4-BE49-F238E27FC236}">
                    <a16:creationId xmlns:a16="http://schemas.microsoft.com/office/drawing/2014/main" id="{D70F481E-C080-3546-911B-78AF9F9B82A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427158" y="5862371"/>
                <a:ext cx="244824" cy="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AE37CFE-938B-E446-8475-4271DDCAEC10}"/>
                  </a:ext>
                </a:extLst>
              </p14:cNvPr>
              <p14:cNvContentPartPr/>
              <p14:nvPr/>
            </p14:nvContentPartPr>
            <p14:xfrm>
              <a:off x="8011301" y="2874762"/>
              <a:ext cx="21960" cy="781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AE37CFE-938B-E446-8475-4271DDCAEC1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003741" y="2867167"/>
                <a:ext cx="37080" cy="933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87" name="Ink 87">
                <a:extLst>
                  <a:ext uri="{FF2B5EF4-FFF2-40B4-BE49-F238E27FC236}">
                    <a16:creationId xmlns:a16="http://schemas.microsoft.com/office/drawing/2014/main" id="{331D6263-3B8E-484E-88A4-7826A68FC324}"/>
                  </a:ext>
                </a:extLst>
              </p14:cNvPr>
              <p14:cNvContentPartPr/>
              <p14:nvPr/>
            </p14:nvContentPartPr>
            <p14:xfrm>
              <a:off x="8016701" y="2932722"/>
              <a:ext cx="85320" cy="43560"/>
            </p14:xfrm>
          </p:contentPart>
        </mc:Choice>
        <mc:Fallback xmlns="">
          <p:pic>
            <p:nvPicPr>
              <p:cNvPr id="87" name="Ink 87">
                <a:extLst>
                  <a:ext uri="{FF2B5EF4-FFF2-40B4-BE49-F238E27FC236}">
                    <a16:creationId xmlns:a16="http://schemas.microsoft.com/office/drawing/2014/main" id="{331D6263-3B8E-484E-88A4-7826A68FC32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009109" y="2925224"/>
                <a:ext cx="100504" cy="58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91" name="Ink 91">
                <a:extLst>
                  <a:ext uri="{FF2B5EF4-FFF2-40B4-BE49-F238E27FC236}">
                    <a16:creationId xmlns:a16="http://schemas.microsoft.com/office/drawing/2014/main" id="{60584783-C015-4946-9724-21F16C4F3FD4}"/>
                  </a:ext>
                </a:extLst>
              </p14:cNvPr>
              <p14:cNvContentPartPr/>
              <p14:nvPr/>
            </p14:nvContentPartPr>
            <p14:xfrm>
              <a:off x="8149087" y="2906689"/>
              <a:ext cx="167760" cy="70920"/>
            </p14:xfrm>
          </p:contentPart>
        </mc:Choice>
        <mc:Fallback xmlns="">
          <p:pic>
            <p:nvPicPr>
              <p:cNvPr id="91" name="Ink 91">
                <a:extLst>
                  <a:ext uri="{FF2B5EF4-FFF2-40B4-BE49-F238E27FC236}">
                    <a16:creationId xmlns:a16="http://schemas.microsoft.com/office/drawing/2014/main" id="{60584783-C015-4946-9724-21F16C4F3FD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141543" y="2899129"/>
                <a:ext cx="182848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0" name="Ink 100">
                <a:extLst>
                  <a:ext uri="{FF2B5EF4-FFF2-40B4-BE49-F238E27FC236}">
                    <a16:creationId xmlns:a16="http://schemas.microsoft.com/office/drawing/2014/main" id="{44464173-02E7-B14E-9BF0-E2E008B74579}"/>
                  </a:ext>
                </a:extLst>
              </p14:cNvPr>
              <p14:cNvContentPartPr/>
              <p14:nvPr/>
            </p14:nvContentPartPr>
            <p14:xfrm>
              <a:off x="8420527" y="2896249"/>
              <a:ext cx="277200" cy="72720"/>
            </p14:xfrm>
          </p:contentPart>
        </mc:Choice>
        <mc:Fallback xmlns="">
          <p:pic>
            <p:nvPicPr>
              <p:cNvPr id="100" name="Ink 100">
                <a:extLst>
                  <a:ext uri="{FF2B5EF4-FFF2-40B4-BE49-F238E27FC236}">
                    <a16:creationId xmlns:a16="http://schemas.microsoft.com/office/drawing/2014/main" id="{44464173-02E7-B14E-9BF0-E2E008B7457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412967" y="2888689"/>
                <a:ext cx="29232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F62B368A-A3A0-C143-86B8-C6BC0E99490E}"/>
                  </a:ext>
                </a:extLst>
              </p14:cNvPr>
              <p14:cNvContentPartPr/>
              <p14:nvPr/>
            </p14:nvContentPartPr>
            <p14:xfrm>
              <a:off x="9597469" y="2808406"/>
              <a:ext cx="55800" cy="1090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F62B368A-A3A0-C143-86B8-C6BC0E99490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589909" y="2800871"/>
                <a:ext cx="70920" cy="124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84529071-19B8-9A4E-A5A5-E0FED2A7A181}"/>
                  </a:ext>
                </a:extLst>
              </p14:cNvPr>
              <p14:cNvContentPartPr/>
              <p14:nvPr/>
            </p14:nvContentPartPr>
            <p14:xfrm>
              <a:off x="9652909" y="2882926"/>
              <a:ext cx="42480" cy="518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84529071-19B8-9A4E-A5A5-E0FED2A7A181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645284" y="2875366"/>
                <a:ext cx="57729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08C5166-6560-8E46-A401-3B329938AFB6}"/>
                  </a:ext>
                </a:extLst>
              </p14:cNvPr>
              <p14:cNvContentPartPr/>
              <p14:nvPr/>
            </p14:nvContentPartPr>
            <p14:xfrm>
              <a:off x="9750469" y="2859886"/>
              <a:ext cx="48240" cy="651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08C5166-6560-8E46-A401-3B329938AFB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742909" y="2852326"/>
                <a:ext cx="633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DCC26F4-938C-3B49-B549-05C35D55A6F7}"/>
                  </a:ext>
                </a:extLst>
              </p14:cNvPr>
              <p14:cNvContentPartPr/>
              <p14:nvPr/>
            </p14:nvContentPartPr>
            <p14:xfrm>
              <a:off x="9817069" y="2861686"/>
              <a:ext cx="53640" cy="651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DCC26F4-938C-3B49-B549-05C35D55A6F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809509" y="2854126"/>
                <a:ext cx="687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83E52A72-58B1-9B4E-9DDB-52E0442E3A03}"/>
                  </a:ext>
                </a:extLst>
              </p14:cNvPr>
              <p14:cNvContentPartPr/>
              <p14:nvPr/>
            </p14:nvContentPartPr>
            <p14:xfrm>
              <a:off x="9890149" y="2863846"/>
              <a:ext cx="40320" cy="594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83E52A72-58B1-9B4E-9DDB-52E0442E3A0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882589" y="2856332"/>
                <a:ext cx="55440" cy="74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46264E5D-ED28-F64F-B6D1-717F28E76D24}"/>
                  </a:ext>
                </a:extLst>
              </p14:cNvPr>
              <p14:cNvContentPartPr/>
              <p14:nvPr/>
            </p14:nvContentPartPr>
            <p14:xfrm>
              <a:off x="10029109" y="2842606"/>
              <a:ext cx="59400" cy="6732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46264E5D-ED28-F64F-B6D1-717F28E76D24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0021549" y="2835005"/>
                <a:ext cx="74520" cy="825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2AC1B25B-71EE-ED40-802D-6F868ACA2712}"/>
                  </a:ext>
                </a:extLst>
              </p14:cNvPr>
              <p14:cNvContentPartPr/>
              <p14:nvPr/>
            </p14:nvContentPartPr>
            <p14:xfrm>
              <a:off x="10090309" y="2850166"/>
              <a:ext cx="48240" cy="612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2AC1B25B-71EE-ED40-802D-6F868ACA271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0082749" y="2842606"/>
                <a:ext cx="6336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153F4364-487E-4944-B4FD-A30274B0B3CF}"/>
                  </a:ext>
                </a:extLst>
              </p14:cNvPr>
              <p14:cNvContentPartPr/>
              <p14:nvPr/>
            </p14:nvContentPartPr>
            <p14:xfrm>
              <a:off x="10145749" y="2852326"/>
              <a:ext cx="67320" cy="547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153F4364-487E-4944-B4FD-A30274B0B3C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0138189" y="2844766"/>
                <a:ext cx="824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14" name="Ink 114">
                <a:extLst>
                  <a:ext uri="{FF2B5EF4-FFF2-40B4-BE49-F238E27FC236}">
                    <a16:creationId xmlns:a16="http://schemas.microsoft.com/office/drawing/2014/main" id="{BC00F920-64AC-BD4A-A31B-4FDCF0904D52}"/>
                  </a:ext>
                </a:extLst>
              </p14:cNvPr>
              <p14:cNvContentPartPr/>
              <p14:nvPr/>
            </p14:nvContentPartPr>
            <p14:xfrm>
              <a:off x="9576113" y="4443774"/>
              <a:ext cx="99000" cy="121320"/>
            </p14:xfrm>
          </p:contentPart>
        </mc:Choice>
        <mc:Fallback xmlns="">
          <p:pic>
            <p:nvPicPr>
              <p:cNvPr id="114" name="Ink 114">
                <a:extLst>
                  <a:ext uri="{FF2B5EF4-FFF2-40B4-BE49-F238E27FC236}">
                    <a16:creationId xmlns:a16="http://schemas.microsoft.com/office/drawing/2014/main" id="{BC00F920-64AC-BD4A-A31B-4FDCF0904D5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9568553" y="4436214"/>
                <a:ext cx="1141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18" name="Ink 118">
                <a:extLst>
                  <a:ext uri="{FF2B5EF4-FFF2-40B4-BE49-F238E27FC236}">
                    <a16:creationId xmlns:a16="http://schemas.microsoft.com/office/drawing/2014/main" id="{970F6EF2-170A-7240-A7F1-7669EF4807A8}"/>
                  </a:ext>
                </a:extLst>
              </p14:cNvPr>
              <p14:cNvContentPartPr/>
              <p14:nvPr/>
            </p14:nvContentPartPr>
            <p14:xfrm>
              <a:off x="9722273" y="4483014"/>
              <a:ext cx="125640" cy="69840"/>
            </p14:xfrm>
          </p:contentPart>
        </mc:Choice>
        <mc:Fallback xmlns="">
          <p:pic>
            <p:nvPicPr>
              <p:cNvPr id="118" name="Ink 118">
                <a:extLst>
                  <a:ext uri="{FF2B5EF4-FFF2-40B4-BE49-F238E27FC236}">
                    <a16:creationId xmlns:a16="http://schemas.microsoft.com/office/drawing/2014/main" id="{970F6EF2-170A-7240-A7F1-7669EF4807A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9714713" y="4475454"/>
                <a:ext cx="14076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29" name="Ink 129">
                <a:extLst>
                  <a:ext uri="{FF2B5EF4-FFF2-40B4-BE49-F238E27FC236}">
                    <a16:creationId xmlns:a16="http://schemas.microsoft.com/office/drawing/2014/main" id="{4E1A532F-ED02-8C43-BD76-AF72CCCED74A}"/>
                  </a:ext>
                </a:extLst>
              </p14:cNvPr>
              <p14:cNvContentPartPr/>
              <p14:nvPr/>
            </p14:nvContentPartPr>
            <p14:xfrm>
              <a:off x="9932153" y="4472934"/>
              <a:ext cx="448560" cy="74520"/>
            </p14:xfrm>
          </p:contentPart>
        </mc:Choice>
        <mc:Fallback xmlns="">
          <p:pic>
            <p:nvPicPr>
              <p:cNvPr id="129" name="Ink 129">
                <a:extLst>
                  <a:ext uri="{FF2B5EF4-FFF2-40B4-BE49-F238E27FC236}">
                    <a16:creationId xmlns:a16="http://schemas.microsoft.com/office/drawing/2014/main" id="{4E1A532F-ED02-8C43-BD76-AF72CCCED74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9924587" y="4465374"/>
                <a:ext cx="463692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34" name="Ink 134">
                <a:extLst>
                  <a:ext uri="{FF2B5EF4-FFF2-40B4-BE49-F238E27FC236}">
                    <a16:creationId xmlns:a16="http://schemas.microsoft.com/office/drawing/2014/main" id="{6CDDE57F-9AAF-054E-94B6-9B8619F1D5D5}"/>
                  </a:ext>
                </a:extLst>
              </p14:cNvPr>
              <p14:cNvContentPartPr/>
              <p14:nvPr/>
            </p14:nvContentPartPr>
            <p14:xfrm>
              <a:off x="6517290" y="2880330"/>
              <a:ext cx="93960" cy="116640"/>
            </p14:xfrm>
          </p:contentPart>
        </mc:Choice>
        <mc:Fallback xmlns="">
          <p:pic>
            <p:nvPicPr>
              <p:cNvPr id="134" name="Ink 134">
                <a:extLst>
                  <a:ext uri="{FF2B5EF4-FFF2-40B4-BE49-F238E27FC236}">
                    <a16:creationId xmlns:a16="http://schemas.microsoft.com/office/drawing/2014/main" id="{6CDDE57F-9AAF-054E-94B6-9B8619F1D5D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509701" y="2872793"/>
                <a:ext cx="109138" cy="131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38" name="Ink 138">
                <a:extLst>
                  <a:ext uri="{FF2B5EF4-FFF2-40B4-BE49-F238E27FC236}">
                    <a16:creationId xmlns:a16="http://schemas.microsoft.com/office/drawing/2014/main" id="{B37F7B1D-4D6C-6D49-931B-2D0707EF2668}"/>
                  </a:ext>
                </a:extLst>
              </p14:cNvPr>
              <p14:cNvContentPartPr/>
              <p14:nvPr/>
            </p14:nvContentPartPr>
            <p14:xfrm>
              <a:off x="6665610" y="2910210"/>
              <a:ext cx="158040" cy="72720"/>
            </p14:xfrm>
          </p:contentPart>
        </mc:Choice>
        <mc:Fallback xmlns="">
          <p:pic>
            <p:nvPicPr>
              <p:cNvPr id="138" name="Ink 138">
                <a:extLst>
                  <a:ext uri="{FF2B5EF4-FFF2-40B4-BE49-F238E27FC236}">
                    <a16:creationId xmlns:a16="http://schemas.microsoft.com/office/drawing/2014/main" id="{B37F7B1D-4D6C-6D49-931B-2D0707EF2668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658067" y="2902612"/>
                <a:ext cx="173126" cy="87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43" name="Ink 143">
                <a:extLst>
                  <a:ext uri="{FF2B5EF4-FFF2-40B4-BE49-F238E27FC236}">
                    <a16:creationId xmlns:a16="http://schemas.microsoft.com/office/drawing/2014/main" id="{EFEFF4F6-CF69-6D41-B52D-459D20287572}"/>
                  </a:ext>
                </a:extLst>
              </p14:cNvPr>
              <p14:cNvContentPartPr/>
              <p14:nvPr/>
            </p14:nvContentPartPr>
            <p14:xfrm>
              <a:off x="6919410" y="2892570"/>
              <a:ext cx="61920" cy="81360"/>
            </p14:xfrm>
          </p:contentPart>
        </mc:Choice>
        <mc:Fallback xmlns="">
          <p:pic>
            <p:nvPicPr>
              <p:cNvPr id="143" name="Ink 143">
                <a:extLst>
                  <a:ext uri="{FF2B5EF4-FFF2-40B4-BE49-F238E27FC236}">
                    <a16:creationId xmlns:a16="http://schemas.microsoft.com/office/drawing/2014/main" id="{EFEFF4F6-CF69-6D41-B52D-459D2028757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911850" y="2885010"/>
                <a:ext cx="7704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48" name="Ink 148">
                <a:extLst>
                  <a:ext uri="{FF2B5EF4-FFF2-40B4-BE49-F238E27FC236}">
                    <a16:creationId xmlns:a16="http://schemas.microsoft.com/office/drawing/2014/main" id="{5DCF2929-B271-0845-8412-6CE19CE21ED9}"/>
                  </a:ext>
                </a:extLst>
              </p14:cNvPr>
              <p14:cNvContentPartPr/>
              <p14:nvPr/>
            </p14:nvContentPartPr>
            <p14:xfrm>
              <a:off x="6138309" y="4388423"/>
              <a:ext cx="100800" cy="134280"/>
            </p14:xfrm>
          </p:contentPart>
        </mc:Choice>
        <mc:Fallback xmlns="">
          <p:pic>
            <p:nvPicPr>
              <p:cNvPr id="148" name="Ink 148">
                <a:extLst>
                  <a:ext uri="{FF2B5EF4-FFF2-40B4-BE49-F238E27FC236}">
                    <a16:creationId xmlns:a16="http://schemas.microsoft.com/office/drawing/2014/main" id="{5DCF2929-B271-0845-8412-6CE19CE21ED9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130749" y="4380863"/>
                <a:ext cx="11592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8889F59B-3830-1140-898B-D99A86D16DEC}"/>
                  </a:ext>
                </a:extLst>
              </p14:cNvPr>
              <p14:cNvContentPartPr/>
              <p14:nvPr/>
            </p14:nvContentPartPr>
            <p14:xfrm>
              <a:off x="6166389" y="4488863"/>
              <a:ext cx="44280" cy="57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8889F59B-3830-1140-898B-D99A86D16DEC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158890" y="4480799"/>
                <a:ext cx="59278" cy="218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55" name="Ink 155">
                <a:extLst>
                  <a:ext uri="{FF2B5EF4-FFF2-40B4-BE49-F238E27FC236}">
                    <a16:creationId xmlns:a16="http://schemas.microsoft.com/office/drawing/2014/main" id="{30CE0DA0-8701-0D4D-8AD7-8FD05D6F9364}"/>
                  </a:ext>
                </a:extLst>
              </p14:cNvPr>
              <p14:cNvContentPartPr/>
              <p14:nvPr/>
            </p14:nvContentPartPr>
            <p14:xfrm>
              <a:off x="6298509" y="4449983"/>
              <a:ext cx="300240" cy="65520"/>
            </p14:xfrm>
          </p:contentPart>
        </mc:Choice>
        <mc:Fallback xmlns="">
          <p:pic>
            <p:nvPicPr>
              <p:cNvPr id="155" name="Ink 155">
                <a:extLst>
                  <a:ext uri="{FF2B5EF4-FFF2-40B4-BE49-F238E27FC236}">
                    <a16:creationId xmlns:a16="http://schemas.microsoft.com/office/drawing/2014/main" id="{30CE0DA0-8701-0D4D-8AD7-8FD05D6F9364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290949" y="4442423"/>
                <a:ext cx="31536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60" name="Ink 160">
                <a:extLst>
                  <a:ext uri="{FF2B5EF4-FFF2-40B4-BE49-F238E27FC236}">
                    <a16:creationId xmlns:a16="http://schemas.microsoft.com/office/drawing/2014/main" id="{550EA532-AD76-9B4E-8137-14BC2D8D9DAD}"/>
                  </a:ext>
                </a:extLst>
              </p14:cNvPr>
              <p14:cNvContentPartPr/>
              <p14:nvPr/>
            </p14:nvContentPartPr>
            <p14:xfrm>
              <a:off x="9419006" y="5856211"/>
              <a:ext cx="235080" cy="130320"/>
            </p14:xfrm>
          </p:contentPart>
        </mc:Choice>
        <mc:Fallback xmlns="">
          <p:pic>
            <p:nvPicPr>
              <p:cNvPr id="160" name="Ink 160">
                <a:extLst>
                  <a:ext uri="{FF2B5EF4-FFF2-40B4-BE49-F238E27FC236}">
                    <a16:creationId xmlns:a16="http://schemas.microsoft.com/office/drawing/2014/main" id="{550EA532-AD76-9B4E-8137-14BC2D8D9DAD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9411446" y="5848672"/>
                <a:ext cx="250200" cy="145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63" name="Ink 163">
                <a:extLst>
                  <a:ext uri="{FF2B5EF4-FFF2-40B4-BE49-F238E27FC236}">
                    <a16:creationId xmlns:a16="http://schemas.microsoft.com/office/drawing/2014/main" id="{A847A150-201F-6541-BE3F-DD2A219E470D}"/>
                  </a:ext>
                </a:extLst>
              </p14:cNvPr>
              <p14:cNvContentPartPr/>
              <p14:nvPr/>
            </p14:nvContentPartPr>
            <p14:xfrm>
              <a:off x="9646526" y="5908771"/>
              <a:ext cx="72720" cy="84960"/>
            </p14:xfrm>
          </p:contentPart>
        </mc:Choice>
        <mc:Fallback xmlns="">
          <p:pic>
            <p:nvPicPr>
              <p:cNvPr id="163" name="Ink 163">
                <a:extLst>
                  <a:ext uri="{FF2B5EF4-FFF2-40B4-BE49-F238E27FC236}">
                    <a16:creationId xmlns:a16="http://schemas.microsoft.com/office/drawing/2014/main" id="{A847A150-201F-6541-BE3F-DD2A219E470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9638928" y="5901211"/>
                <a:ext cx="87915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69" name="Ink 169">
                <a:extLst>
                  <a:ext uri="{FF2B5EF4-FFF2-40B4-BE49-F238E27FC236}">
                    <a16:creationId xmlns:a16="http://schemas.microsoft.com/office/drawing/2014/main" id="{43691A8D-9ED6-CC46-8FAD-C89C7370AD54}"/>
                  </a:ext>
                </a:extLst>
              </p14:cNvPr>
              <p14:cNvContentPartPr/>
              <p14:nvPr/>
            </p14:nvContentPartPr>
            <p14:xfrm>
              <a:off x="9830126" y="5891491"/>
              <a:ext cx="139680" cy="91080"/>
            </p14:xfrm>
          </p:contentPart>
        </mc:Choice>
        <mc:Fallback xmlns="">
          <p:pic>
            <p:nvPicPr>
              <p:cNvPr id="169" name="Ink 169">
                <a:extLst>
                  <a:ext uri="{FF2B5EF4-FFF2-40B4-BE49-F238E27FC236}">
                    <a16:creationId xmlns:a16="http://schemas.microsoft.com/office/drawing/2014/main" id="{43691A8D-9ED6-CC46-8FAD-C89C7370AD5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9822566" y="5883931"/>
                <a:ext cx="15480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81" name="Ink 181">
                <a:extLst>
                  <a:ext uri="{FF2B5EF4-FFF2-40B4-BE49-F238E27FC236}">
                    <a16:creationId xmlns:a16="http://schemas.microsoft.com/office/drawing/2014/main" id="{43241EB6-C264-8D4B-A1DD-23498DECAA92}"/>
                  </a:ext>
                </a:extLst>
              </p14:cNvPr>
              <p14:cNvContentPartPr/>
              <p14:nvPr/>
            </p14:nvContentPartPr>
            <p14:xfrm>
              <a:off x="9983486" y="5906971"/>
              <a:ext cx="448200" cy="74520"/>
            </p14:xfrm>
          </p:contentPart>
        </mc:Choice>
        <mc:Fallback xmlns="">
          <p:pic>
            <p:nvPicPr>
              <p:cNvPr id="181" name="Ink 181">
                <a:extLst>
                  <a:ext uri="{FF2B5EF4-FFF2-40B4-BE49-F238E27FC236}">
                    <a16:creationId xmlns:a16="http://schemas.microsoft.com/office/drawing/2014/main" id="{43241EB6-C264-8D4B-A1DD-23498DECAA92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9975932" y="5899411"/>
                <a:ext cx="463308" cy="8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6308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785E73-8478-614C-B79F-896E12AD9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de-DE" sz="5400"/>
              <a:t>Ablauf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EB5782B-B734-6D47-93EF-BF91BE7DEF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36" r="40033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409D01-2406-5743-AD91-0CBA81AAD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endParaRPr lang="de-DE" sz="2200"/>
          </a:p>
          <a:p>
            <a:r>
              <a:rPr lang="de-DE" sz="2200"/>
              <a:t>Venerdi Santo-&gt; Karfreitag</a:t>
            </a:r>
          </a:p>
          <a:p>
            <a:endParaRPr lang="de-DE" sz="2200"/>
          </a:p>
          <a:p>
            <a:r>
              <a:rPr lang="de-DE" sz="2200"/>
              <a:t>Pasqua-&gt; mit Familie</a:t>
            </a:r>
          </a:p>
          <a:p>
            <a:endParaRPr lang="de-DE" sz="2200"/>
          </a:p>
          <a:p>
            <a:r>
              <a:rPr lang="de-DE" sz="2200"/>
              <a:t>Pasquetta-&gt; mit Freunden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69638D5-BC86-4747-969D-BCB0F6A541D2}"/>
                  </a:ext>
                </a:extLst>
              </p14:cNvPr>
              <p14:cNvContentPartPr/>
              <p14:nvPr/>
            </p14:nvContentPartPr>
            <p14:xfrm>
              <a:off x="5298427" y="2363267"/>
              <a:ext cx="4268880" cy="42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69638D5-BC86-4747-969D-BCB0F6A541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7987" y="2352827"/>
                <a:ext cx="4289040" cy="6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9561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94842B0-684D-44CC-B4BC-D13331CFD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8F5CEB-398D-1541-BBDE-A2100117E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de-DE" sz="6600"/>
              <a:t>Bräuche</a:t>
            </a:r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4C2A3DC3-F495-4B99-9FF3-3FB30D632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82F4BF-BDE9-344E-BC18-F8611E1C4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r>
              <a:rPr lang="de-DE" sz="2200"/>
              <a:t>Jede Region hat andere Bräuche!</a:t>
            </a:r>
          </a:p>
          <a:p>
            <a:r>
              <a:rPr lang="de-DE" sz="2200"/>
              <a:t>Traditionelles Essen </a:t>
            </a:r>
          </a:p>
          <a:p>
            <a:r>
              <a:rPr lang="de-DE" sz="2200"/>
              <a:t>Riesige Schoko-Ostereier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E455D63-7D59-2C4B-99C6-CC3347EE42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64" r="1" b="4774"/>
          <a:stretch/>
        </p:blipFill>
        <p:spPr>
          <a:xfrm>
            <a:off x="8156454" y="-7"/>
            <a:ext cx="4035547" cy="4178808"/>
          </a:xfrm>
          <a:custGeom>
            <a:avLst/>
            <a:gdLst/>
            <a:ahLst/>
            <a:cxnLst/>
            <a:rect l="l" t="t" r="r" b="b"/>
            <a:pathLst>
              <a:path w="4035547" h="4178808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41D2F8D-C7EF-1F4C-AB07-AB6C6E321D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163" b="4906"/>
          <a:stretch/>
        </p:blipFill>
        <p:spPr>
          <a:xfrm>
            <a:off x="8144356" y="4267201"/>
            <a:ext cx="4047645" cy="2590808"/>
          </a:xfrm>
          <a:custGeom>
            <a:avLst/>
            <a:gdLst/>
            <a:ahLst/>
            <a:cxnLst/>
            <a:rect l="l" t="t" r="r" b="b"/>
            <a:pathLst>
              <a:path w="4047645" h="2495811">
                <a:moveTo>
                  <a:pt x="2441891" y="4"/>
                </a:moveTo>
                <a:cubicBezTo>
                  <a:pt x="2489381" y="-78"/>
                  <a:pt x="2536882" y="1163"/>
                  <a:pt x="2584383" y="4428"/>
                </a:cubicBezTo>
                <a:cubicBezTo>
                  <a:pt x="2744314" y="17813"/>
                  <a:pt x="2904989" y="21079"/>
                  <a:pt x="3065367" y="14222"/>
                </a:cubicBezTo>
                <a:cubicBezTo>
                  <a:pt x="3194244" y="5694"/>
                  <a:pt x="3323514" y="4206"/>
                  <a:pt x="3452568" y="9782"/>
                </a:cubicBezTo>
                <a:cubicBezTo>
                  <a:pt x="3572813" y="16442"/>
                  <a:pt x="3693059" y="23233"/>
                  <a:pt x="3813712" y="19315"/>
                </a:cubicBezTo>
                <a:cubicBezTo>
                  <a:pt x="3861755" y="17748"/>
                  <a:pt x="3909121" y="15789"/>
                  <a:pt x="3956758" y="13177"/>
                </a:cubicBezTo>
                <a:lnTo>
                  <a:pt x="4047645" y="9696"/>
                </a:lnTo>
                <a:lnTo>
                  <a:pt x="4047645" y="2495811"/>
                </a:lnTo>
                <a:lnTo>
                  <a:pt x="28177" y="2495811"/>
                </a:lnTo>
                <a:lnTo>
                  <a:pt x="28782" y="2485852"/>
                </a:lnTo>
                <a:cubicBezTo>
                  <a:pt x="31911" y="2365446"/>
                  <a:pt x="35027" y="2245002"/>
                  <a:pt x="38157" y="2124521"/>
                </a:cubicBezTo>
                <a:cubicBezTo>
                  <a:pt x="38284" y="2119444"/>
                  <a:pt x="39171" y="2114494"/>
                  <a:pt x="39171" y="2109417"/>
                </a:cubicBezTo>
                <a:cubicBezTo>
                  <a:pt x="48166" y="1995573"/>
                  <a:pt x="53107" y="1881729"/>
                  <a:pt x="18899" y="1770550"/>
                </a:cubicBezTo>
                <a:cubicBezTo>
                  <a:pt x="15871" y="1760104"/>
                  <a:pt x="14262" y="1749304"/>
                  <a:pt x="14084" y="1738440"/>
                </a:cubicBezTo>
                <a:cubicBezTo>
                  <a:pt x="12413" y="1641514"/>
                  <a:pt x="16644" y="1544587"/>
                  <a:pt x="26754" y="1448181"/>
                </a:cubicBezTo>
                <a:cubicBezTo>
                  <a:pt x="31949" y="1389038"/>
                  <a:pt x="26754" y="1329006"/>
                  <a:pt x="43478" y="1270498"/>
                </a:cubicBezTo>
                <a:cubicBezTo>
                  <a:pt x="50864" y="1241421"/>
                  <a:pt x="55109" y="1211634"/>
                  <a:pt x="56147" y="1181656"/>
                </a:cubicBezTo>
                <a:cubicBezTo>
                  <a:pt x="59948" y="1109060"/>
                  <a:pt x="38537" y="1040779"/>
                  <a:pt x="18139" y="972244"/>
                </a:cubicBezTo>
                <a:cubicBezTo>
                  <a:pt x="7370" y="935945"/>
                  <a:pt x="-5426" y="898886"/>
                  <a:pt x="2429" y="860811"/>
                </a:cubicBezTo>
                <a:cubicBezTo>
                  <a:pt x="16707" y="802251"/>
                  <a:pt x="24854" y="742359"/>
                  <a:pt x="26754" y="682112"/>
                </a:cubicBezTo>
                <a:cubicBezTo>
                  <a:pt x="26754" y="639468"/>
                  <a:pt x="16365" y="597712"/>
                  <a:pt x="20039" y="555195"/>
                </a:cubicBezTo>
                <a:cubicBezTo>
                  <a:pt x="28211" y="472712"/>
                  <a:pt x="30238" y="389734"/>
                  <a:pt x="26121" y="306946"/>
                </a:cubicBezTo>
                <a:cubicBezTo>
                  <a:pt x="26095" y="273846"/>
                  <a:pt x="29846" y="240848"/>
                  <a:pt x="37270" y="208585"/>
                </a:cubicBezTo>
                <a:cubicBezTo>
                  <a:pt x="46506" y="151651"/>
                  <a:pt x="48419" y="93777"/>
                  <a:pt x="42971" y="36360"/>
                </a:cubicBezTo>
                <a:lnTo>
                  <a:pt x="38853" y="8429"/>
                </a:lnTo>
                <a:lnTo>
                  <a:pt x="56649" y="7824"/>
                </a:lnTo>
                <a:cubicBezTo>
                  <a:pt x="210497" y="-156"/>
                  <a:pt x="364754" y="3162"/>
                  <a:pt x="518087" y="17748"/>
                </a:cubicBezTo>
                <a:cubicBezTo>
                  <a:pt x="626567" y="25440"/>
                  <a:pt x="735534" y="24213"/>
                  <a:pt x="843809" y="14092"/>
                </a:cubicBezTo>
                <a:cubicBezTo>
                  <a:pt x="1042499" y="-1711"/>
                  <a:pt x="1240782" y="10958"/>
                  <a:pt x="1439065" y="21666"/>
                </a:cubicBezTo>
                <a:cubicBezTo>
                  <a:pt x="1631105" y="32113"/>
                  <a:pt x="1823010" y="24408"/>
                  <a:pt x="2015050" y="17487"/>
                </a:cubicBezTo>
                <a:cubicBezTo>
                  <a:pt x="2157045" y="12394"/>
                  <a:pt x="2299420" y="249"/>
                  <a:pt x="2441891" y="4"/>
                </a:cubicBezTo>
                <a:close/>
              </a:path>
            </a:pathLst>
          </a:cu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F70D5C-1DAB-EB49-82A8-13CB41F16EE3}"/>
                  </a:ext>
                </a:extLst>
              </p14:cNvPr>
              <p14:cNvContentPartPr/>
              <p14:nvPr/>
            </p14:nvContentPartPr>
            <p14:xfrm>
              <a:off x="768907" y="2384507"/>
              <a:ext cx="4240800" cy="56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F70D5C-1DAB-EB49-82A8-13CB41F16EE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8467" y="2374067"/>
                <a:ext cx="4260960" cy="7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0634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61B892-2159-BA49-8845-E34E56C37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e-DE" sz="5400"/>
              <a:t>La colomba pasquale</a:t>
            </a:r>
            <a:endParaRPr lang="en-DE" sz="5400"/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ACD2F-C47F-DE47-A359-074DCA51C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de-DE" sz="2200"/>
              <a:t>In Italien verbreitetes Gebäck in Form einer Taube</a:t>
            </a:r>
          </a:p>
          <a:p>
            <a:r>
              <a:rPr lang="de-DE" sz="2200"/>
              <a:t>Sauerteig</a:t>
            </a:r>
          </a:p>
          <a:p>
            <a:r>
              <a:rPr lang="de-DE" sz="2200"/>
              <a:t>Legende: Schlacht von Legnano 1176 damals sollen bei den Mailänder Truppen weiße Tauben gelandet sein —&gt; Verheißung göttlichen Beistands.</a:t>
            </a:r>
            <a:endParaRPr lang="en-DE" sz="220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BCAB470-1F2D-3E47-8695-1657695602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6F0481F-E159-124E-96FE-EEE5ADA588B3}"/>
                  </a:ext>
                </a:extLst>
              </p14:cNvPr>
              <p14:cNvContentPartPr/>
              <p14:nvPr/>
            </p14:nvContentPartPr>
            <p14:xfrm>
              <a:off x="627787" y="2574947"/>
              <a:ext cx="3464640" cy="42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6F0481F-E159-124E-96FE-EEE5ADA588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7347" y="2564507"/>
                <a:ext cx="3484800" cy="6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3560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BBA71F-7A73-7445-8172-97E8CC4EA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de-DE" sz="5400"/>
              <a:t>Quellen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721441-96C7-044B-9ECC-444ADC29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de-DE" sz="2200">
                <a:hlinkClick r:id="rId2"/>
              </a:rPr>
              <a:t>https://</a:t>
            </a:r>
            <a:r>
              <a:rPr lang="de-DE" sz="2200" err="1">
                <a:hlinkClick r:id="rId2"/>
              </a:rPr>
              <a:t>www.andronaco-shop.de</a:t>
            </a:r>
            <a:r>
              <a:rPr lang="de-DE" sz="2200">
                <a:hlinkClick r:id="rId2"/>
              </a:rPr>
              <a:t>/</a:t>
            </a:r>
            <a:r>
              <a:rPr lang="de-DE" sz="2200" err="1">
                <a:hlinkClick r:id="rId2"/>
              </a:rPr>
              <a:t>magazin</a:t>
            </a:r>
            <a:r>
              <a:rPr lang="de-DE" sz="2200">
                <a:hlinkClick r:id="rId2"/>
              </a:rPr>
              <a:t>/</a:t>
            </a:r>
            <a:r>
              <a:rPr lang="de-DE" sz="2200" err="1">
                <a:hlinkClick r:id="rId2"/>
              </a:rPr>
              <a:t>bella-italia</a:t>
            </a:r>
            <a:r>
              <a:rPr lang="de-DE" sz="2200">
                <a:hlinkClick r:id="rId2"/>
              </a:rPr>
              <a:t>/1447/</a:t>
            </a:r>
            <a:endParaRPr lang="de-DE" sz="2200"/>
          </a:p>
          <a:p>
            <a:r>
              <a:rPr lang="de-DE" sz="2200">
                <a:hlinkClick r:id="rId3"/>
              </a:rPr>
              <a:t>https://</a:t>
            </a:r>
            <a:r>
              <a:rPr lang="de-DE" sz="2200" err="1">
                <a:hlinkClick r:id="rId3"/>
              </a:rPr>
              <a:t>dietagespresse.com</a:t>
            </a:r>
            <a:r>
              <a:rPr lang="de-DE" sz="2200">
                <a:hlinkClick r:id="rId3"/>
              </a:rPr>
              <a:t>/</a:t>
            </a:r>
            <a:r>
              <a:rPr lang="de-DE" sz="2200" err="1">
                <a:hlinkClick r:id="rId3"/>
              </a:rPr>
              <a:t>osterhase-zieht-weiter</a:t>
            </a:r>
            <a:r>
              <a:rPr lang="de-DE" sz="2200">
                <a:hlinkClick r:id="rId3"/>
              </a:rPr>
              <a:t>-</a:t>
            </a:r>
            <a:r>
              <a:rPr lang="de-DE" sz="2200" err="1">
                <a:hlinkClick r:id="rId3"/>
              </a:rPr>
              <a:t>oesterreich-lehnt</a:t>
            </a:r>
            <a:r>
              <a:rPr lang="de-DE" sz="2200">
                <a:hlinkClick r:id="rId3"/>
              </a:rPr>
              <a:t>-</a:t>
            </a:r>
            <a:r>
              <a:rPr lang="de-DE" sz="2200" err="1">
                <a:hlinkClick r:id="rId3"/>
              </a:rPr>
              <a:t>angebot-von-89</a:t>
            </a:r>
            <a:r>
              <a:rPr lang="de-DE" sz="2200">
                <a:hlinkClick r:id="rId3"/>
              </a:rPr>
              <a:t>-</a:t>
            </a:r>
            <a:r>
              <a:rPr lang="de-DE" sz="2200" err="1">
                <a:hlinkClick r:id="rId3"/>
              </a:rPr>
              <a:t>millionen-ostereiern-ab</a:t>
            </a:r>
            <a:r>
              <a:rPr lang="de-DE" sz="2200">
                <a:hlinkClick r:id="rId3"/>
              </a:rPr>
              <a:t>/</a:t>
            </a:r>
            <a:endParaRPr lang="de-DE" sz="2200"/>
          </a:p>
          <a:p>
            <a:r>
              <a:rPr lang="de-DE" sz="2200">
                <a:hlinkClick r:id="rId4"/>
              </a:rPr>
              <a:t>https://</a:t>
            </a:r>
            <a:r>
              <a:rPr lang="de-DE" sz="2200" err="1">
                <a:hlinkClick r:id="rId4"/>
              </a:rPr>
              <a:t>www.foodboom.de</a:t>
            </a:r>
            <a:r>
              <a:rPr lang="de-DE" sz="2200">
                <a:hlinkClick r:id="rId4"/>
              </a:rPr>
              <a:t>/</a:t>
            </a:r>
            <a:r>
              <a:rPr lang="de-DE" sz="2200" err="1">
                <a:hlinkClick r:id="rId4"/>
              </a:rPr>
              <a:t>lesestoff</a:t>
            </a:r>
            <a:r>
              <a:rPr lang="de-DE" sz="2200">
                <a:hlinkClick r:id="rId4"/>
              </a:rPr>
              <a:t>/</a:t>
            </a:r>
            <a:r>
              <a:rPr lang="de-DE" sz="2200" err="1">
                <a:hlinkClick r:id="rId4"/>
              </a:rPr>
              <a:t>ostern-italien</a:t>
            </a:r>
            <a:endParaRPr lang="de-DE" sz="2200"/>
          </a:p>
          <a:p>
            <a:r>
              <a:rPr lang="de-DE" sz="2200">
                <a:hlinkClick r:id="rId5"/>
              </a:rPr>
              <a:t>https://</a:t>
            </a:r>
            <a:r>
              <a:rPr lang="de-DE" sz="2200" err="1">
                <a:hlinkClick r:id="rId5"/>
              </a:rPr>
              <a:t>www.o-solemio.de</a:t>
            </a:r>
            <a:r>
              <a:rPr lang="de-DE" sz="2200">
                <a:hlinkClick r:id="rId5"/>
              </a:rPr>
              <a:t>/</a:t>
            </a:r>
            <a:r>
              <a:rPr lang="de-DE" sz="2200" err="1">
                <a:hlinkClick r:id="rId5"/>
              </a:rPr>
              <a:t>pasqua-ostern-in-italien</a:t>
            </a:r>
            <a:r>
              <a:rPr lang="de-DE" sz="2200">
                <a:hlinkClick r:id="rId5"/>
              </a:rPr>
              <a:t>/</a:t>
            </a:r>
            <a:endParaRPr lang="de-DE" sz="2200"/>
          </a:p>
          <a:p>
            <a:r>
              <a:rPr lang="de-DE" sz="2200">
                <a:hlinkClick r:id="rId6"/>
              </a:rPr>
              <a:t>https://www.kochbar.de/</a:t>
            </a:r>
            <a:r>
              <a:rPr lang="de-DE" sz="2200" err="1">
                <a:hlinkClick r:id="rId6"/>
              </a:rPr>
              <a:t>rezept</a:t>
            </a:r>
            <a:r>
              <a:rPr lang="de-DE" sz="2200">
                <a:hlinkClick r:id="rId6"/>
              </a:rPr>
              <a:t>/560902/</a:t>
            </a:r>
            <a:r>
              <a:rPr lang="de-DE" sz="2200" err="1">
                <a:hlinkClick r:id="rId6"/>
              </a:rPr>
              <a:t>Ostertaube-Colomba-di</a:t>
            </a:r>
            <a:r>
              <a:rPr lang="de-DE" sz="2200">
                <a:hlinkClick r:id="rId6"/>
              </a:rPr>
              <a:t>-</a:t>
            </a:r>
            <a:r>
              <a:rPr lang="de-DE" sz="2200" err="1">
                <a:hlinkClick r:id="rId6"/>
              </a:rPr>
              <a:t>Pasqua.html</a:t>
            </a:r>
            <a:endParaRPr lang="de-DE" sz="2200"/>
          </a:p>
          <a:p>
            <a:r>
              <a:rPr lang="de-DE" sz="2200"/>
              <a:t>https://de.wikipedia.org/wiki/</a:t>
            </a:r>
            <a:r>
              <a:rPr lang="de-DE" sz="2200" err="1"/>
              <a:t>Colomba_pasquale</a:t>
            </a:r>
            <a:endParaRPr lang="de-DE" sz="220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C226C1B-B6A1-E94F-9F7B-D22BD66F267F}"/>
                  </a:ext>
                </a:extLst>
              </p14:cNvPr>
              <p14:cNvContentPartPr/>
              <p14:nvPr/>
            </p14:nvContentPartPr>
            <p14:xfrm>
              <a:off x="4762387" y="994547"/>
              <a:ext cx="63720" cy="4509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C226C1B-B6A1-E94F-9F7B-D22BD66F267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54869" y="986986"/>
                <a:ext cx="78755" cy="452412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0670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Office PowerPoint</Application>
  <PresentationFormat>Breitbild</PresentationFormat>
  <Paragraphs>31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Pasqua in Italia</vt:lpstr>
      <vt:lpstr>Gliederung</vt:lpstr>
      <vt:lpstr>Vokabel</vt:lpstr>
      <vt:lpstr>Ablauf</vt:lpstr>
      <vt:lpstr>Bräuche</vt:lpstr>
      <vt:lpstr>La colomba pasquale</vt:lpstr>
      <vt:lpstr>Quellen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stilea27</dc:creator>
  <cp:lastModifiedBy>weibea</cp:lastModifiedBy>
  <cp:revision>6</cp:revision>
  <dcterms:created xsi:type="dcterms:W3CDTF">2022-04-05T12:17:01Z</dcterms:created>
  <dcterms:modified xsi:type="dcterms:W3CDTF">2022-04-07T07:22:12Z</dcterms:modified>
</cp:coreProperties>
</file>